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6"/>
  </p:notesMasterIdLst>
  <p:sldIdLst>
    <p:sldId id="321" r:id="rId2"/>
    <p:sldId id="273" r:id="rId3"/>
    <p:sldId id="257" r:id="rId4"/>
    <p:sldId id="303" r:id="rId5"/>
    <p:sldId id="302" r:id="rId6"/>
    <p:sldId id="319" r:id="rId7"/>
    <p:sldId id="258" r:id="rId8"/>
    <p:sldId id="259" r:id="rId9"/>
    <p:sldId id="305" r:id="rId10"/>
    <p:sldId id="306" r:id="rId11"/>
    <p:sldId id="313" r:id="rId12"/>
    <p:sldId id="312" r:id="rId13"/>
    <p:sldId id="315" r:id="rId14"/>
    <p:sldId id="314" r:id="rId15"/>
    <p:sldId id="316" r:id="rId16"/>
    <p:sldId id="317" r:id="rId17"/>
    <p:sldId id="318" r:id="rId18"/>
    <p:sldId id="307" r:id="rId19"/>
    <p:sldId id="308" r:id="rId20"/>
    <p:sldId id="309" r:id="rId21"/>
    <p:sldId id="310" r:id="rId22"/>
    <p:sldId id="311" r:id="rId23"/>
    <p:sldId id="320" r:id="rId24"/>
    <p:sldId id="280" r:id="rId25"/>
  </p:sldIdLst>
  <p:sldSz cx="9144000" cy="5143500" type="screen16x9"/>
  <p:notesSz cx="6858000" cy="9144000"/>
  <p:embeddedFontLst>
    <p:embeddedFont>
      <p:font typeface="Fira Sans Condensed" panose="020B0604020202020204" charset="0"/>
      <p:regular r:id="rId27"/>
      <p:bold r:id="rId28"/>
      <p:italic r:id="rId29"/>
      <p:boldItalic r:id="rId30"/>
    </p:embeddedFont>
    <p:embeddedFont>
      <p:font typeface="Fira Sans Condensed ExtraBold" panose="020B0604020202020204" charset="0"/>
      <p:bold r:id="rId31"/>
      <p:boldItalic r:id="rId32"/>
    </p:embeddedFont>
    <p:embeddedFont>
      <p:font typeface="Barlow" panose="00000500000000000000" pitchFamily="2" charset="0"/>
      <p:regular r:id="rId33"/>
      <p:bold r:id="rId34"/>
      <p:italic r:id="rId35"/>
      <p:boldItalic r:id="rId36"/>
    </p:embeddedFont>
    <p:embeddedFont>
      <p:font typeface="Malgun Gothic" panose="020B0503020000020004" pitchFamily="34" charset="-127"/>
      <p:regular r:id="rId37"/>
      <p:bold r:id="rId38"/>
    </p:embeddedFont>
    <p:embeddedFont>
      <p:font typeface="Squada One" panose="02000000000000000000" pitchFamily="2" charset="0"/>
      <p:regular r:id="rId39"/>
    </p:embeddedFont>
    <p:embeddedFont>
      <p:font typeface="Arial Unicode MS" panose="020B0604020202020204" pitchFamily="34" charset="-128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7C78"/>
    <a:srgbClr val="92D050"/>
    <a:srgbClr val="FFC208"/>
    <a:srgbClr val="87ADDB"/>
    <a:srgbClr val="737474"/>
    <a:srgbClr val="F3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85AA42-4328-44BE-AC1C-E695F2201A74}">
  <a:tblStyle styleId="{3185AA42-4328-44BE-AC1C-E695F2201A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1" autoAdjust="0"/>
    <p:restoredTop sz="90971" autoAdjust="0"/>
  </p:normalViewPr>
  <p:slideViewPr>
    <p:cSldViewPr snapToGrid="0">
      <p:cViewPr varScale="1">
        <p:scale>
          <a:sx n="94" d="100"/>
          <a:sy n="94" d="100"/>
        </p:scale>
        <p:origin x="8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f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2511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6823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9511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54546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76977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11233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4806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918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00300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5145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75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987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0125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3490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25090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75e473b043_0_17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75e473b043_0_17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5e473b043_0_17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5e473b043_0_17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5e473b043_0_17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5e473b043_0_17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3519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5e473b043_0_17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5e473b043_0_17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3213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5e473b043_0_1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5e473b043_0_1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8311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bd4e4ff9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bd4e4ff9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3260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21464" y="-864758"/>
            <a:ext cx="6070096" cy="6283055"/>
            <a:chOff x="1279825" y="238125"/>
            <a:chExt cx="5060100" cy="5237625"/>
          </a:xfrm>
        </p:grpSpPr>
        <p:sp>
          <p:nvSpPr>
            <p:cNvPr id="10" name="Google Shape;10;p2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>
            <a:off x="3731673" y="-433179"/>
            <a:ext cx="6250236" cy="6469514"/>
            <a:chOff x="1279825" y="238125"/>
            <a:chExt cx="5060100" cy="5237625"/>
          </a:xfrm>
        </p:grpSpPr>
        <p:sp>
          <p:nvSpPr>
            <p:cNvPr id="16" name="Google Shape;16;p2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988800" y="3230225"/>
            <a:ext cx="7166400" cy="8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2566950" y="4047725"/>
            <a:ext cx="4010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>
                <a:solidFill>
                  <a:srgbClr val="E17C7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 sz="28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7"/>
          <p:cNvGrpSpPr/>
          <p:nvPr/>
        </p:nvGrpSpPr>
        <p:grpSpPr>
          <a:xfrm>
            <a:off x="-204014" y="-846158"/>
            <a:ext cx="6070096" cy="6283055"/>
            <a:chOff x="1279825" y="238125"/>
            <a:chExt cx="5060100" cy="5237625"/>
          </a:xfrm>
        </p:grpSpPr>
        <p:sp>
          <p:nvSpPr>
            <p:cNvPr id="44" name="Google Shape;44;p7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672350" y="1842400"/>
            <a:ext cx="2994300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75" name="Google Shape;75;p11"/>
          <p:cNvGrpSpPr/>
          <p:nvPr/>
        </p:nvGrpSpPr>
        <p:grpSpPr>
          <a:xfrm>
            <a:off x="-821464" y="-864758"/>
            <a:ext cx="6070096" cy="6283055"/>
            <a:chOff x="1279825" y="238125"/>
            <a:chExt cx="5060100" cy="5237625"/>
          </a:xfrm>
        </p:grpSpPr>
        <p:sp>
          <p:nvSpPr>
            <p:cNvPr id="76" name="Google Shape;76;p11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11"/>
          <p:cNvGrpSpPr/>
          <p:nvPr/>
        </p:nvGrpSpPr>
        <p:grpSpPr>
          <a:xfrm rot="10800000">
            <a:off x="3731673" y="-433179"/>
            <a:ext cx="6250236" cy="6469514"/>
            <a:chOff x="1279825" y="238125"/>
            <a:chExt cx="5060100" cy="5237625"/>
          </a:xfrm>
        </p:grpSpPr>
        <p:sp>
          <p:nvSpPr>
            <p:cNvPr id="82" name="Google Shape;82;p11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_AND_BODY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672350" y="1194800"/>
            <a:ext cx="7055700" cy="31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7975" rtl="0">
              <a:spcBef>
                <a:spcPts val="0"/>
              </a:spcBef>
              <a:spcAft>
                <a:spcPts val="0"/>
              </a:spcAft>
              <a:buSzPts val="1250"/>
              <a:buChar char="●"/>
              <a:defRPr sz="1250"/>
            </a:lvl1pPr>
            <a:lvl2pPr marL="914400" lvl="1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2pPr>
            <a:lvl3pPr marL="1371600" lvl="2" indent="-307975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3pPr>
            <a:lvl4pPr marL="1828800" lvl="3" indent="-307975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4pPr>
            <a:lvl5pPr marL="2286000" lvl="4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5pPr>
            <a:lvl6pPr marL="2743200" lvl="5" indent="-307975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6pPr>
            <a:lvl7pPr marL="3200400" lvl="6" indent="-307975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7pPr>
            <a:lvl8pPr marL="3657600" lvl="7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8pPr>
            <a:lvl9pPr marL="4114800" lvl="8" indent="-307975" rtl="0">
              <a:spcBef>
                <a:spcPts val="1600"/>
              </a:spcBef>
              <a:spcAft>
                <a:spcPts val="1600"/>
              </a:spcAft>
              <a:buSzPts val="1250"/>
              <a:buChar char="■"/>
              <a:defRPr sz="125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grpSp>
        <p:nvGrpSpPr>
          <p:cNvPr id="91" name="Google Shape;91;p13"/>
          <p:cNvGrpSpPr/>
          <p:nvPr/>
        </p:nvGrpSpPr>
        <p:grpSpPr>
          <a:xfrm rot="5400000">
            <a:off x="4081780" y="-708152"/>
            <a:ext cx="6070096" cy="6283055"/>
            <a:chOff x="1279825" y="238125"/>
            <a:chExt cx="5060100" cy="5237625"/>
          </a:xfrm>
        </p:grpSpPr>
        <p:sp>
          <p:nvSpPr>
            <p:cNvPr id="92" name="Google Shape;92;p13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2"/>
          </p:nvPr>
        </p:nvSpPr>
        <p:spPr>
          <a:xfrm>
            <a:off x="1205625" y="185605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 sz="1800">
                <a:solidFill>
                  <a:srgbClr val="E17C7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1"/>
          </p:nvPr>
        </p:nvSpPr>
        <p:spPr>
          <a:xfrm>
            <a:off x="1205625" y="228325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3"/>
          </p:nvPr>
        </p:nvSpPr>
        <p:spPr>
          <a:xfrm>
            <a:off x="3601350" y="185605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 sz="1800">
                <a:solidFill>
                  <a:srgbClr val="E17C7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4"/>
          </p:nvPr>
        </p:nvSpPr>
        <p:spPr>
          <a:xfrm>
            <a:off x="3601350" y="228325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5"/>
          </p:nvPr>
        </p:nvSpPr>
        <p:spPr>
          <a:xfrm>
            <a:off x="5997075" y="1856051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 sz="1800">
                <a:solidFill>
                  <a:srgbClr val="E17C7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6"/>
          </p:nvPr>
        </p:nvSpPr>
        <p:spPr>
          <a:xfrm>
            <a:off x="5997075" y="2283250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7"/>
          </p:nvPr>
        </p:nvSpPr>
        <p:spPr>
          <a:xfrm>
            <a:off x="2403488" y="3630276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 sz="1800">
                <a:solidFill>
                  <a:srgbClr val="E17C7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8"/>
          </p:nvPr>
        </p:nvSpPr>
        <p:spPr>
          <a:xfrm>
            <a:off x="2403488" y="4057475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 idx="9"/>
          </p:nvPr>
        </p:nvSpPr>
        <p:spPr>
          <a:xfrm>
            <a:off x="4799213" y="3630276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1800"/>
              <a:buNone/>
              <a:defRPr sz="1800">
                <a:solidFill>
                  <a:srgbClr val="E17C7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200"/>
              <a:buNone/>
              <a:defRPr sz="4200"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  <p:grpSp>
        <p:nvGrpSpPr>
          <p:cNvPr id="108" name="Google Shape;108;p14"/>
          <p:cNvGrpSpPr/>
          <p:nvPr/>
        </p:nvGrpSpPr>
        <p:grpSpPr>
          <a:xfrm rot="10800000">
            <a:off x="3731673" y="-433179"/>
            <a:ext cx="6250236" cy="6469514"/>
            <a:chOff x="1279825" y="238125"/>
            <a:chExt cx="5060100" cy="5237625"/>
          </a:xfrm>
        </p:grpSpPr>
        <p:sp>
          <p:nvSpPr>
            <p:cNvPr id="109" name="Google Shape;109;p14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4"/>
          <p:cNvSpPr txBox="1">
            <a:spLocks noGrp="1"/>
          </p:cNvSpPr>
          <p:nvPr>
            <p:ph type="subTitle" idx="13"/>
          </p:nvPr>
        </p:nvSpPr>
        <p:spPr>
          <a:xfrm>
            <a:off x="4799213" y="4057475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title" idx="14" hasCustomPrompt="1"/>
          </p:nvPr>
        </p:nvSpPr>
        <p:spPr>
          <a:xfrm>
            <a:off x="1275975" y="1239850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4"/>
          <p:cNvSpPr txBox="1">
            <a:spLocks noGrp="1"/>
          </p:cNvSpPr>
          <p:nvPr>
            <p:ph type="title" idx="15" hasCustomPrompt="1"/>
          </p:nvPr>
        </p:nvSpPr>
        <p:spPr>
          <a:xfrm>
            <a:off x="3671700" y="1239850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 idx="16" hasCustomPrompt="1"/>
          </p:nvPr>
        </p:nvSpPr>
        <p:spPr>
          <a:xfrm>
            <a:off x="6067425" y="1239850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4"/>
          <p:cNvSpPr txBox="1">
            <a:spLocks noGrp="1"/>
          </p:cNvSpPr>
          <p:nvPr>
            <p:ph type="title" idx="17" hasCustomPrompt="1"/>
          </p:nvPr>
        </p:nvSpPr>
        <p:spPr>
          <a:xfrm>
            <a:off x="2473850" y="3034500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 idx="18" hasCustomPrompt="1"/>
          </p:nvPr>
        </p:nvSpPr>
        <p:spPr>
          <a:xfrm>
            <a:off x="4869575" y="3034500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&amp; credits">
  <p:cSld name="SECTION_TITLE_AND_DESCRIPTION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3"/>
          <p:cNvGrpSpPr/>
          <p:nvPr/>
        </p:nvGrpSpPr>
        <p:grpSpPr>
          <a:xfrm rot="5400000">
            <a:off x="4081780" y="-708152"/>
            <a:ext cx="6070096" cy="6283055"/>
            <a:chOff x="1279825" y="238125"/>
            <a:chExt cx="5060100" cy="5237625"/>
          </a:xfrm>
        </p:grpSpPr>
        <p:sp>
          <p:nvSpPr>
            <p:cNvPr id="229" name="Google Shape;229;p23"/>
            <p:cNvSpPr/>
            <p:nvPr/>
          </p:nvSpPr>
          <p:spPr>
            <a:xfrm>
              <a:off x="1279825" y="238125"/>
              <a:ext cx="5060100" cy="5237625"/>
            </a:xfrm>
            <a:custGeom>
              <a:avLst/>
              <a:gdLst/>
              <a:ahLst/>
              <a:cxnLst/>
              <a:rect l="l" t="t" r="r" b="b"/>
              <a:pathLst>
                <a:path w="202404" h="209505" extrusionOk="0">
                  <a:moveTo>
                    <a:pt x="128401" y="1045"/>
                  </a:moveTo>
                  <a:lnTo>
                    <a:pt x="146846" y="19490"/>
                  </a:lnTo>
                  <a:lnTo>
                    <a:pt x="165553" y="18816"/>
                  </a:lnTo>
                  <a:lnTo>
                    <a:pt x="175388" y="28651"/>
                  </a:lnTo>
                  <a:cubicBezTo>
                    <a:pt x="174193" y="30178"/>
                    <a:pt x="174222" y="32309"/>
                    <a:pt x="175534" y="33621"/>
                  </a:cubicBezTo>
                  <a:cubicBezTo>
                    <a:pt x="176214" y="34300"/>
                    <a:pt x="177114" y="34637"/>
                    <a:pt x="178036" y="34637"/>
                  </a:cubicBezTo>
                  <a:cubicBezTo>
                    <a:pt x="179049" y="34637"/>
                    <a:pt x="180090" y="34230"/>
                    <a:pt x="180892" y="33428"/>
                  </a:cubicBezTo>
                  <a:cubicBezTo>
                    <a:pt x="182425" y="31895"/>
                    <a:pt x="182512" y="29496"/>
                    <a:pt x="181086" y="28069"/>
                  </a:cubicBezTo>
                  <a:cubicBezTo>
                    <a:pt x="180407" y="27391"/>
                    <a:pt x="179509" y="27055"/>
                    <a:pt x="178589" y="27055"/>
                  </a:cubicBezTo>
                  <a:cubicBezTo>
                    <a:pt x="177730" y="27055"/>
                    <a:pt x="176853" y="27347"/>
                    <a:pt x="176116" y="27924"/>
                  </a:cubicBezTo>
                  <a:lnTo>
                    <a:pt x="165964" y="17771"/>
                  </a:lnTo>
                  <a:lnTo>
                    <a:pt x="147257" y="18446"/>
                  </a:lnTo>
                  <a:lnTo>
                    <a:pt x="133701" y="4890"/>
                  </a:lnTo>
                  <a:lnTo>
                    <a:pt x="159876" y="3946"/>
                  </a:lnTo>
                  <a:lnTo>
                    <a:pt x="165654" y="9724"/>
                  </a:lnTo>
                  <a:lnTo>
                    <a:pt x="174509" y="18579"/>
                  </a:lnTo>
                  <a:lnTo>
                    <a:pt x="178532" y="18435"/>
                  </a:lnTo>
                  <a:lnTo>
                    <a:pt x="178423" y="18542"/>
                  </a:lnTo>
                  <a:lnTo>
                    <a:pt x="188508" y="28626"/>
                  </a:lnTo>
                  <a:cubicBezTo>
                    <a:pt x="187313" y="30153"/>
                    <a:pt x="187342" y="32285"/>
                    <a:pt x="188654" y="33595"/>
                  </a:cubicBezTo>
                  <a:cubicBezTo>
                    <a:pt x="189333" y="34276"/>
                    <a:pt x="190234" y="34612"/>
                    <a:pt x="191156" y="34612"/>
                  </a:cubicBezTo>
                  <a:cubicBezTo>
                    <a:pt x="192170" y="34612"/>
                    <a:pt x="193210" y="34206"/>
                    <a:pt x="194012" y="33403"/>
                  </a:cubicBezTo>
                  <a:cubicBezTo>
                    <a:pt x="195545" y="31870"/>
                    <a:pt x="195632" y="29470"/>
                    <a:pt x="194206" y="28045"/>
                  </a:cubicBezTo>
                  <a:cubicBezTo>
                    <a:pt x="193527" y="27366"/>
                    <a:pt x="192628" y="27031"/>
                    <a:pt x="191708" y="27031"/>
                  </a:cubicBezTo>
                  <a:cubicBezTo>
                    <a:pt x="190850" y="27031"/>
                    <a:pt x="189972" y="27322"/>
                    <a:pt x="189235" y="27898"/>
                  </a:cubicBezTo>
                  <a:lnTo>
                    <a:pt x="179727" y="18391"/>
                  </a:lnTo>
                  <a:lnTo>
                    <a:pt x="188415" y="18079"/>
                  </a:lnTo>
                  <a:lnTo>
                    <a:pt x="190534" y="20198"/>
                  </a:lnTo>
                  <a:cubicBezTo>
                    <a:pt x="189339" y="21724"/>
                    <a:pt x="189369" y="23856"/>
                    <a:pt x="190679" y="25167"/>
                  </a:cubicBezTo>
                  <a:cubicBezTo>
                    <a:pt x="191359" y="25847"/>
                    <a:pt x="192259" y="26183"/>
                    <a:pt x="193182" y="26183"/>
                  </a:cubicBezTo>
                  <a:cubicBezTo>
                    <a:pt x="194196" y="26183"/>
                    <a:pt x="195236" y="25777"/>
                    <a:pt x="196039" y="24975"/>
                  </a:cubicBezTo>
                  <a:cubicBezTo>
                    <a:pt x="197572" y="23442"/>
                    <a:pt x="197657" y="21041"/>
                    <a:pt x="196231" y="19615"/>
                  </a:cubicBezTo>
                  <a:cubicBezTo>
                    <a:pt x="195553" y="18937"/>
                    <a:pt x="194655" y="18602"/>
                    <a:pt x="193734" y="18602"/>
                  </a:cubicBezTo>
                  <a:cubicBezTo>
                    <a:pt x="192876" y="18602"/>
                    <a:pt x="191998" y="18893"/>
                    <a:pt x="191262" y="19470"/>
                  </a:cubicBezTo>
                  <a:lnTo>
                    <a:pt x="188825" y="17034"/>
                  </a:lnTo>
                  <a:lnTo>
                    <a:pt x="174919" y="17535"/>
                  </a:lnTo>
                  <a:lnTo>
                    <a:pt x="167217" y="9833"/>
                  </a:lnTo>
                  <a:lnTo>
                    <a:pt x="188014" y="9083"/>
                  </a:lnTo>
                  <a:lnTo>
                    <a:pt x="201359" y="22428"/>
                  </a:lnTo>
                  <a:lnTo>
                    <a:pt x="200830" y="37104"/>
                  </a:lnTo>
                  <a:lnTo>
                    <a:pt x="195646" y="42286"/>
                  </a:lnTo>
                  <a:lnTo>
                    <a:pt x="181694" y="42790"/>
                  </a:lnTo>
                  <a:lnTo>
                    <a:pt x="181709" y="43236"/>
                  </a:lnTo>
                  <a:lnTo>
                    <a:pt x="176477" y="38003"/>
                  </a:lnTo>
                  <a:lnTo>
                    <a:pt x="167993" y="38310"/>
                  </a:lnTo>
                  <a:lnTo>
                    <a:pt x="158789" y="47512"/>
                  </a:lnTo>
                  <a:lnTo>
                    <a:pt x="128700" y="48596"/>
                  </a:lnTo>
                  <a:cubicBezTo>
                    <a:pt x="128621" y="47809"/>
                    <a:pt x="128294" y="47058"/>
                    <a:pt x="127707" y="46471"/>
                  </a:cubicBezTo>
                  <a:cubicBezTo>
                    <a:pt x="127028" y="45791"/>
                    <a:pt x="126128" y="45455"/>
                    <a:pt x="125206" y="45455"/>
                  </a:cubicBezTo>
                  <a:cubicBezTo>
                    <a:pt x="124192" y="45455"/>
                    <a:pt x="123152" y="45861"/>
                    <a:pt x="122349" y="46664"/>
                  </a:cubicBezTo>
                  <a:cubicBezTo>
                    <a:pt x="120816" y="48197"/>
                    <a:pt x="120729" y="50597"/>
                    <a:pt x="122157" y="52022"/>
                  </a:cubicBezTo>
                  <a:cubicBezTo>
                    <a:pt x="122836" y="52702"/>
                    <a:pt x="123737" y="53038"/>
                    <a:pt x="124659" y="53038"/>
                  </a:cubicBezTo>
                  <a:cubicBezTo>
                    <a:pt x="125673" y="53038"/>
                    <a:pt x="126712" y="52632"/>
                    <a:pt x="127515" y="51830"/>
                  </a:cubicBezTo>
                  <a:cubicBezTo>
                    <a:pt x="128145" y="51200"/>
                    <a:pt x="128527" y="50423"/>
                    <a:pt x="128663" y="49628"/>
                  </a:cubicBezTo>
                  <a:lnTo>
                    <a:pt x="159232" y="48526"/>
                  </a:lnTo>
                  <a:lnTo>
                    <a:pt x="168434" y="39324"/>
                  </a:lnTo>
                  <a:lnTo>
                    <a:pt x="176067" y="39048"/>
                  </a:lnTo>
                  <a:lnTo>
                    <a:pt x="183219" y="46202"/>
                  </a:lnTo>
                  <a:lnTo>
                    <a:pt x="182820" y="57290"/>
                  </a:lnTo>
                  <a:lnTo>
                    <a:pt x="171443" y="68667"/>
                  </a:lnTo>
                  <a:lnTo>
                    <a:pt x="160964" y="68667"/>
                  </a:lnTo>
                  <a:lnTo>
                    <a:pt x="161248" y="60758"/>
                  </a:lnTo>
                  <a:lnTo>
                    <a:pt x="169334" y="60466"/>
                  </a:lnTo>
                  <a:lnTo>
                    <a:pt x="173742" y="56059"/>
                  </a:lnTo>
                  <a:cubicBezTo>
                    <a:pt x="174359" y="56513"/>
                    <a:pt x="175100" y="56739"/>
                    <a:pt x="175855" y="56739"/>
                  </a:cubicBezTo>
                  <a:cubicBezTo>
                    <a:pt x="176867" y="56739"/>
                    <a:pt x="177905" y="56334"/>
                    <a:pt x="178707" y="55532"/>
                  </a:cubicBezTo>
                  <a:cubicBezTo>
                    <a:pt x="180240" y="53999"/>
                    <a:pt x="180325" y="51600"/>
                    <a:pt x="178899" y="50174"/>
                  </a:cubicBezTo>
                  <a:cubicBezTo>
                    <a:pt x="178220" y="49494"/>
                    <a:pt x="177320" y="49158"/>
                    <a:pt x="176398" y="49158"/>
                  </a:cubicBezTo>
                  <a:cubicBezTo>
                    <a:pt x="175384" y="49158"/>
                    <a:pt x="174344" y="49564"/>
                    <a:pt x="173541" y="50367"/>
                  </a:cubicBezTo>
                  <a:cubicBezTo>
                    <a:pt x="172141" y="51767"/>
                    <a:pt x="171951" y="53887"/>
                    <a:pt x="173015" y="55331"/>
                  </a:cubicBezTo>
                  <a:lnTo>
                    <a:pt x="168893" y="59453"/>
                  </a:lnTo>
                  <a:lnTo>
                    <a:pt x="160957" y="59738"/>
                  </a:lnTo>
                  <a:lnTo>
                    <a:pt x="154603" y="53384"/>
                  </a:lnTo>
                  <a:lnTo>
                    <a:pt x="133108" y="54160"/>
                  </a:lnTo>
                  <a:lnTo>
                    <a:pt x="126648" y="60620"/>
                  </a:lnTo>
                  <a:cubicBezTo>
                    <a:pt x="126031" y="60166"/>
                    <a:pt x="125290" y="59940"/>
                    <a:pt x="124535" y="59940"/>
                  </a:cubicBezTo>
                  <a:cubicBezTo>
                    <a:pt x="123523" y="59940"/>
                    <a:pt x="122486" y="60345"/>
                    <a:pt x="121684" y="61147"/>
                  </a:cubicBezTo>
                  <a:cubicBezTo>
                    <a:pt x="120151" y="62680"/>
                    <a:pt x="120065" y="65079"/>
                    <a:pt x="121491" y="66505"/>
                  </a:cubicBezTo>
                  <a:cubicBezTo>
                    <a:pt x="122170" y="67184"/>
                    <a:pt x="123070" y="67521"/>
                    <a:pt x="123992" y="67521"/>
                  </a:cubicBezTo>
                  <a:cubicBezTo>
                    <a:pt x="125006" y="67521"/>
                    <a:pt x="126046" y="67114"/>
                    <a:pt x="126849" y="66312"/>
                  </a:cubicBezTo>
                  <a:cubicBezTo>
                    <a:pt x="128250" y="64912"/>
                    <a:pt x="128439" y="62792"/>
                    <a:pt x="127376" y="61348"/>
                  </a:cubicBezTo>
                  <a:lnTo>
                    <a:pt x="133550" y="55174"/>
                  </a:lnTo>
                  <a:lnTo>
                    <a:pt x="154193" y="54430"/>
                  </a:lnTo>
                  <a:lnTo>
                    <a:pt x="160229" y="60466"/>
                  </a:lnTo>
                  <a:lnTo>
                    <a:pt x="159723" y="74498"/>
                  </a:lnTo>
                  <a:lnTo>
                    <a:pt x="114237" y="119984"/>
                  </a:lnTo>
                  <a:lnTo>
                    <a:pt x="101457" y="120445"/>
                  </a:lnTo>
                  <a:lnTo>
                    <a:pt x="101457" y="120445"/>
                  </a:lnTo>
                  <a:lnTo>
                    <a:pt x="101680" y="114227"/>
                  </a:lnTo>
                  <a:lnTo>
                    <a:pt x="88800" y="101348"/>
                  </a:lnTo>
                  <a:lnTo>
                    <a:pt x="79711" y="101676"/>
                  </a:lnTo>
                  <a:lnTo>
                    <a:pt x="62652" y="118735"/>
                  </a:lnTo>
                  <a:cubicBezTo>
                    <a:pt x="62035" y="118280"/>
                    <a:pt x="61294" y="118055"/>
                    <a:pt x="60539" y="118055"/>
                  </a:cubicBezTo>
                  <a:cubicBezTo>
                    <a:pt x="59527" y="118055"/>
                    <a:pt x="58490" y="118460"/>
                    <a:pt x="57688" y="119261"/>
                  </a:cubicBezTo>
                  <a:cubicBezTo>
                    <a:pt x="56155" y="120794"/>
                    <a:pt x="56069" y="123194"/>
                    <a:pt x="57495" y="124619"/>
                  </a:cubicBezTo>
                  <a:cubicBezTo>
                    <a:pt x="58175" y="125299"/>
                    <a:pt x="59076" y="125635"/>
                    <a:pt x="59999" y="125635"/>
                  </a:cubicBezTo>
                  <a:cubicBezTo>
                    <a:pt x="61012" y="125635"/>
                    <a:pt x="62052" y="125229"/>
                    <a:pt x="62854" y="124427"/>
                  </a:cubicBezTo>
                  <a:cubicBezTo>
                    <a:pt x="64254" y="123026"/>
                    <a:pt x="64443" y="120906"/>
                    <a:pt x="63380" y="119462"/>
                  </a:cubicBezTo>
                  <a:lnTo>
                    <a:pt x="75250" y="107592"/>
                  </a:lnTo>
                  <a:lnTo>
                    <a:pt x="74812" y="119726"/>
                  </a:lnTo>
                  <a:lnTo>
                    <a:pt x="66453" y="128087"/>
                  </a:lnTo>
                  <a:cubicBezTo>
                    <a:pt x="65835" y="127632"/>
                    <a:pt x="65095" y="127406"/>
                    <a:pt x="64340" y="127406"/>
                  </a:cubicBezTo>
                  <a:cubicBezTo>
                    <a:pt x="63328" y="127406"/>
                    <a:pt x="62290" y="127811"/>
                    <a:pt x="61489" y="128612"/>
                  </a:cubicBezTo>
                  <a:cubicBezTo>
                    <a:pt x="59955" y="130145"/>
                    <a:pt x="59869" y="132545"/>
                    <a:pt x="61296" y="133971"/>
                  </a:cubicBezTo>
                  <a:cubicBezTo>
                    <a:pt x="61975" y="134650"/>
                    <a:pt x="62876" y="134987"/>
                    <a:pt x="63798" y="134987"/>
                  </a:cubicBezTo>
                  <a:cubicBezTo>
                    <a:pt x="64812" y="134987"/>
                    <a:pt x="65851" y="134581"/>
                    <a:pt x="66654" y="133778"/>
                  </a:cubicBezTo>
                  <a:cubicBezTo>
                    <a:pt x="68053" y="132378"/>
                    <a:pt x="68244" y="130258"/>
                    <a:pt x="67181" y="128814"/>
                  </a:cubicBezTo>
                  <a:lnTo>
                    <a:pt x="75826" y="120167"/>
                  </a:lnTo>
                  <a:lnTo>
                    <a:pt x="76319" y="106524"/>
                  </a:lnTo>
                  <a:lnTo>
                    <a:pt x="80153" y="102690"/>
                  </a:lnTo>
                  <a:lnTo>
                    <a:pt x="88390" y="102393"/>
                  </a:lnTo>
                  <a:lnTo>
                    <a:pt x="100636" y="114639"/>
                  </a:lnTo>
                  <a:lnTo>
                    <a:pt x="99944" y="133824"/>
                  </a:lnTo>
                  <a:lnTo>
                    <a:pt x="78325" y="155442"/>
                  </a:lnTo>
                  <a:lnTo>
                    <a:pt x="78964" y="137700"/>
                  </a:lnTo>
                  <a:lnTo>
                    <a:pt x="86759" y="129906"/>
                  </a:lnTo>
                  <a:cubicBezTo>
                    <a:pt x="87377" y="130361"/>
                    <a:pt x="88117" y="130586"/>
                    <a:pt x="88872" y="130586"/>
                  </a:cubicBezTo>
                  <a:cubicBezTo>
                    <a:pt x="89884" y="130586"/>
                    <a:pt x="90922" y="130181"/>
                    <a:pt x="91723" y="129379"/>
                  </a:cubicBezTo>
                  <a:cubicBezTo>
                    <a:pt x="93256" y="127846"/>
                    <a:pt x="93343" y="125447"/>
                    <a:pt x="91916" y="124021"/>
                  </a:cubicBezTo>
                  <a:cubicBezTo>
                    <a:pt x="91237" y="123342"/>
                    <a:pt x="90337" y="123006"/>
                    <a:pt x="89415" y="123006"/>
                  </a:cubicBezTo>
                  <a:cubicBezTo>
                    <a:pt x="88401" y="123006"/>
                    <a:pt x="87361" y="123412"/>
                    <a:pt x="86558" y="124215"/>
                  </a:cubicBezTo>
                  <a:cubicBezTo>
                    <a:pt x="85157" y="125614"/>
                    <a:pt x="84968" y="127734"/>
                    <a:pt x="86031" y="129178"/>
                  </a:cubicBezTo>
                  <a:lnTo>
                    <a:pt x="77951" y="137259"/>
                  </a:lnTo>
                  <a:lnTo>
                    <a:pt x="77267" y="156234"/>
                  </a:lnTo>
                  <a:lnTo>
                    <a:pt x="66689" y="156615"/>
                  </a:lnTo>
                  <a:lnTo>
                    <a:pt x="57011" y="146937"/>
                  </a:lnTo>
                  <a:lnTo>
                    <a:pt x="57522" y="132763"/>
                  </a:lnTo>
                  <a:lnTo>
                    <a:pt x="51718" y="126959"/>
                  </a:lnTo>
                  <a:cubicBezTo>
                    <a:pt x="52913" y="125432"/>
                    <a:pt x="52884" y="123301"/>
                    <a:pt x="51572" y="121989"/>
                  </a:cubicBezTo>
                  <a:cubicBezTo>
                    <a:pt x="50893" y="121310"/>
                    <a:pt x="49993" y="120974"/>
                    <a:pt x="49070" y="120974"/>
                  </a:cubicBezTo>
                  <a:cubicBezTo>
                    <a:pt x="48057" y="120974"/>
                    <a:pt x="47017" y="121380"/>
                    <a:pt x="46214" y="122182"/>
                  </a:cubicBezTo>
                  <a:cubicBezTo>
                    <a:pt x="44681" y="123715"/>
                    <a:pt x="44594" y="126114"/>
                    <a:pt x="46020" y="127541"/>
                  </a:cubicBezTo>
                  <a:cubicBezTo>
                    <a:pt x="46699" y="128219"/>
                    <a:pt x="47597" y="128555"/>
                    <a:pt x="48517" y="128555"/>
                  </a:cubicBezTo>
                  <a:cubicBezTo>
                    <a:pt x="49376" y="128555"/>
                    <a:pt x="50254" y="128263"/>
                    <a:pt x="50991" y="127686"/>
                  </a:cubicBezTo>
                  <a:lnTo>
                    <a:pt x="56478" y="133173"/>
                  </a:lnTo>
                  <a:lnTo>
                    <a:pt x="55966" y="147347"/>
                  </a:lnTo>
                  <a:lnTo>
                    <a:pt x="65962" y="157343"/>
                  </a:lnTo>
                  <a:lnTo>
                    <a:pt x="65513" y="169806"/>
                  </a:lnTo>
                  <a:lnTo>
                    <a:pt x="47712" y="187607"/>
                  </a:lnTo>
                  <a:lnTo>
                    <a:pt x="38626" y="187934"/>
                  </a:lnTo>
                  <a:lnTo>
                    <a:pt x="31791" y="181099"/>
                  </a:lnTo>
                  <a:lnTo>
                    <a:pt x="32152" y="171048"/>
                  </a:lnTo>
                  <a:lnTo>
                    <a:pt x="39030" y="164170"/>
                  </a:lnTo>
                  <a:lnTo>
                    <a:pt x="44830" y="169969"/>
                  </a:lnTo>
                  <a:lnTo>
                    <a:pt x="49193" y="169812"/>
                  </a:lnTo>
                  <a:cubicBezTo>
                    <a:pt x="49272" y="170600"/>
                    <a:pt x="49599" y="171351"/>
                    <a:pt x="50185" y="171937"/>
                  </a:cubicBezTo>
                  <a:cubicBezTo>
                    <a:pt x="50864" y="172616"/>
                    <a:pt x="51764" y="172953"/>
                    <a:pt x="52687" y="172953"/>
                  </a:cubicBezTo>
                  <a:cubicBezTo>
                    <a:pt x="53701" y="172953"/>
                    <a:pt x="54741" y="172546"/>
                    <a:pt x="55544" y="171744"/>
                  </a:cubicBezTo>
                  <a:cubicBezTo>
                    <a:pt x="57077" y="170211"/>
                    <a:pt x="57163" y="167812"/>
                    <a:pt x="55736" y="166385"/>
                  </a:cubicBezTo>
                  <a:cubicBezTo>
                    <a:pt x="55057" y="165706"/>
                    <a:pt x="54156" y="165370"/>
                    <a:pt x="53234" y="165370"/>
                  </a:cubicBezTo>
                  <a:cubicBezTo>
                    <a:pt x="52221" y="165370"/>
                    <a:pt x="51181" y="165776"/>
                    <a:pt x="50378" y="166579"/>
                  </a:cubicBezTo>
                  <a:cubicBezTo>
                    <a:pt x="49748" y="167209"/>
                    <a:pt x="49367" y="167986"/>
                    <a:pt x="49230" y="168781"/>
                  </a:cubicBezTo>
                  <a:lnTo>
                    <a:pt x="45239" y="168924"/>
                  </a:lnTo>
                  <a:lnTo>
                    <a:pt x="39757" y="163443"/>
                  </a:lnTo>
                  <a:lnTo>
                    <a:pt x="47642" y="155557"/>
                  </a:lnTo>
                  <a:lnTo>
                    <a:pt x="48083" y="143371"/>
                  </a:lnTo>
                  <a:cubicBezTo>
                    <a:pt x="48888" y="143214"/>
                    <a:pt x="49630" y="142819"/>
                    <a:pt x="50209" y="142237"/>
                  </a:cubicBezTo>
                  <a:cubicBezTo>
                    <a:pt x="51742" y="140704"/>
                    <a:pt x="51829" y="138305"/>
                    <a:pt x="50403" y="136879"/>
                  </a:cubicBezTo>
                  <a:cubicBezTo>
                    <a:pt x="49723" y="136199"/>
                    <a:pt x="48822" y="135863"/>
                    <a:pt x="47900" y="135863"/>
                  </a:cubicBezTo>
                  <a:cubicBezTo>
                    <a:pt x="46887" y="135863"/>
                    <a:pt x="45847" y="136268"/>
                    <a:pt x="45044" y="137071"/>
                  </a:cubicBezTo>
                  <a:cubicBezTo>
                    <a:pt x="43511" y="138604"/>
                    <a:pt x="43425" y="141004"/>
                    <a:pt x="44851" y="142430"/>
                  </a:cubicBezTo>
                  <a:cubicBezTo>
                    <a:pt x="45456" y="143035"/>
                    <a:pt x="46236" y="143365"/>
                    <a:pt x="47051" y="143431"/>
                  </a:cubicBezTo>
                  <a:lnTo>
                    <a:pt x="46630" y="155116"/>
                  </a:lnTo>
                  <a:lnTo>
                    <a:pt x="31139" y="170606"/>
                  </a:lnTo>
                  <a:lnTo>
                    <a:pt x="30746" y="181511"/>
                  </a:lnTo>
                  <a:lnTo>
                    <a:pt x="38215" y="188980"/>
                  </a:lnTo>
                  <a:lnTo>
                    <a:pt x="42294" y="188832"/>
                  </a:lnTo>
                  <a:lnTo>
                    <a:pt x="42294" y="192633"/>
                  </a:lnTo>
                  <a:lnTo>
                    <a:pt x="37584" y="197343"/>
                  </a:lnTo>
                  <a:lnTo>
                    <a:pt x="31371" y="197343"/>
                  </a:lnTo>
                  <a:lnTo>
                    <a:pt x="31582" y="191479"/>
                  </a:lnTo>
                  <a:lnTo>
                    <a:pt x="22905" y="182801"/>
                  </a:lnTo>
                  <a:lnTo>
                    <a:pt x="23444" y="167863"/>
                  </a:lnTo>
                  <a:lnTo>
                    <a:pt x="32174" y="159132"/>
                  </a:lnTo>
                  <a:cubicBezTo>
                    <a:pt x="32787" y="159577"/>
                    <a:pt x="33520" y="159797"/>
                    <a:pt x="34267" y="159797"/>
                  </a:cubicBezTo>
                  <a:cubicBezTo>
                    <a:pt x="35279" y="159797"/>
                    <a:pt x="36316" y="159393"/>
                    <a:pt x="37118" y="158592"/>
                  </a:cubicBezTo>
                  <a:cubicBezTo>
                    <a:pt x="38651" y="157059"/>
                    <a:pt x="38738" y="154658"/>
                    <a:pt x="37311" y="153233"/>
                  </a:cubicBezTo>
                  <a:cubicBezTo>
                    <a:pt x="36631" y="152554"/>
                    <a:pt x="35730" y="152217"/>
                    <a:pt x="34808" y="152217"/>
                  </a:cubicBezTo>
                  <a:cubicBezTo>
                    <a:pt x="33795" y="152217"/>
                    <a:pt x="32755" y="152623"/>
                    <a:pt x="31952" y="153426"/>
                  </a:cubicBezTo>
                  <a:cubicBezTo>
                    <a:pt x="30546" y="154832"/>
                    <a:pt x="30362" y="156965"/>
                    <a:pt x="31440" y="158409"/>
                  </a:cubicBezTo>
                  <a:lnTo>
                    <a:pt x="22430" y="167420"/>
                  </a:lnTo>
                  <a:lnTo>
                    <a:pt x="21911" y="181807"/>
                  </a:lnTo>
                  <a:lnTo>
                    <a:pt x="14333" y="174228"/>
                  </a:lnTo>
                  <a:cubicBezTo>
                    <a:pt x="15528" y="172702"/>
                    <a:pt x="15498" y="170570"/>
                    <a:pt x="14186" y="169259"/>
                  </a:cubicBezTo>
                  <a:cubicBezTo>
                    <a:pt x="13506" y="168579"/>
                    <a:pt x="12606" y="168243"/>
                    <a:pt x="11683" y="168243"/>
                  </a:cubicBezTo>
                  <a:cubicBezTo>
                    <a:pt x="10670" y="168243"/>
                    <a:pt x="9630" y="168649"/>
                    <a:pt x="8828" y="169451"/>
                  </a:cubicBezTo>
                  <a:cubicBezTo>
                    <a:pt x="7295" y="170984"/>
                    <a:pt x="7208" y="173384"/>
                    <a:pt x="8634" y="174811"/>
                  </a:cubicBezTo>
                  <a:cubicBezTo>
                    <a:pt x="9313" y="175489"/>
                    <a:pt x="10211" y="175824"/>
                    <a:pt x="11132" y="175824"/>
                  </a:cubicBezTo>
                  <a:cubicBezTo>
                    <a:pt x="11990" y="175824"/>
                    <a:pt x="12868" y="175532"/>
                    <a:pt x="13604" y="174956"/>
                  </a:cubicBezTo>
                  <a:lnTo>
                    <a:pt x="16925" y="178276"/>
                  </a:lnTo>
                  <a:lnTo>
                    <a:pt x="14316" y="180885"/>
                  </a:lnTo>
                  <a:lnTo>
                    <a:pt x="13879" y="192995"/>
                  </a:lnTo>
                  <a:lnTo>
                    <a:pt x="16251" y="195367"/>
                  </a:lnTo>
                  <a:cubicBezTo>
                    <a:pt x="15056" y="196894"/>
                    <a:pt x="15086" y="199026"/>
                    <a:pt x="16398" y="200337"/>
                  </a:cubicBezTo>
                  <a:cubicBezTo>
                    <a:pt x="17078" y="201017"/>
                    <a:pt x="17978" y="201353"/>
                    <a:pt x="18900" y="201353"/>
                  </a:cubicBezTo>
                  <a:cubicBezTo>
                    <a:pt x="19914" y="201353"/>
                    <a:pt x="20954" y="200947"/>
                    <a:pt x="21756" y="200144"/>
                  </a:cubicBezTo>
                  <a:cubicBezTo>
                    <a:pt x="23289" y="198611"/>
                    <a:pt x="23376" y="196211"/>
                    <a:pt x="21950" y="194786"/>
                  </a:cubicBezTo>
                  <a:cubicBezTo>
                    <a:pt x="21271" y="194107"/>
                    <a:pt x="20372" y="193772"/>
                    <a:pt x="19452" y="193772"/>
                  </a:cubicBezTo>
                  <a:cubicBezTo>
                    <a:pt x="18593" y="193772"/>
                    <a:pt x="17716" y="194063"/>
                    <a:pt x="16979" y="194639"/>
                  </a:cubicBezTo>
                  <a:lnTo>
                    <a:pt x="14924" y="192584"/>
                  </a:lnTo>
                  <a:lnTo>
                    <a:pt x="15330" y="181326"/>
                  </a:lnTo>
                  <a:lnTo>
                    <a:pt x="17653" y="179004"/>
                  </a:lnTo>
                  <a:lnTo>
                    <a:pt x="21861" y="183211"/>
                  </a:lnTo>
                  <a:lnTo>
                    <a:pt x="30537" y="191889"/>
                  </a:lnTo>
                  <a:lnTo>
                    <a:pt x="30162" y="202325"/>
                  </a:lnTo>
                  <a:lnTo>
                    <a:pt x="24376" y="208112"/>
                  </a:lnTo>
                  <a:lnTo>
                    <a:pt x="14718" y="208458"/>
                  </a:lnTo>
                  <a:lnTo>
                    <a:pt x="1748" y="195488"/>
                  </a:lnTo>
                  <a:lnTo>
                    <a:pt x="2747" y="167771"/>
                  </a:lnTo>
                  <a:lnTo>
                    <a:pt x="26274" y="144242"/>
                  </a:lnTo>
                  <a:lnTo>
                    <a:pt x="39656" y="143760"/>
                  </a:lnTo>
                  <a:lnTo>
                    <a:pt x="40698" y="114829"/>
                  </a:lnTo>
                  <a:lnTo>
                    <a:pt x="59676" y="114145"/>
                  </a:lnTo>
                  <a:lnTo>
                    <a:pt x="80745" y="93078"/>
                  </a:lnTo>
                  <a:lnTo>
                    <a:pt x="94421" y="92585"/>
                  </a:lnTo>
                  <a:lnTo>
                    <a:pt x="102433" y="100596"/>
                  </a:lnTo>
                  <a:cubicBezTo>
                    <a:pt x="101238" y="102124"/>
                    <a:pt x="101268" y="104255"/>
                    <a:pt x="102578" y="105567"/>
                  </a:cubicBezTo>
                  <a:cubicBezTo>
                    <a:pt x="103258" y="106246"/>
                    <a:pt x="104158" y="106582"/>
                    <a:pt x="105080" y="106582"/>
                  </a:cubicBezTo>
                  <a:cubicBezTo>
                    <a:pt x="106093" y="106582"/>
                    <a:pt x="107134" y="106176"/>
                    <a:pt x="107936" y="105373"/>
                  </a:cubicBezTo>
                  <a:cubicBezTo>
                    <a:pt x="109469" y="103840"/>
                    <a:pt x="109556" y="101441"/>
                    <a:pt x="108130" y="100015"/>
                  </a:cubicBezTo>
                  <a:cubicBezTo>
                    <a:pt x="107451" y="99337"/>
                    <a:pt x="106553" y="99001"/>
                    <a:pt x="105632" y="99001"/>
                  </a:cubicBezTo>
                  <a:cubicBezTo>
                    <a:pt x="104774" y="99001"/>
                    <a:pt x="103897" y="99293"/>
                    <a:pt x="103160" y="99869"/>
                  </a:cubicBezTo>
                  <a:lnTo>
                    <a:pt x="94831" y="91540"/>
                  </a:lnTo>
                  <a:lnTo>
                    <a:pt x="80304" y="92064"/>
                  </a:lnTo>
                  <a:lnTo>
                    <a:pt x="59236" y="113131"/>
                  </a:lnTo>
                  <a:lnTo>
                    <a:pt x="39705" y="113835"/>
                  </a:lnTo>
                  <a:lnTo>
                    <a:pt x="38662" y="142766"/>
                  </a:lnTo>
                  <a:lnTo>
                    <a:pt x="25834" y="143228"/>
                  </a:lnTo>
                  <a:lnTo>
                    <a:pt x="8153" y="160908"/>
                  </a:lnTo>
                  <a:lnTo>
                    <a:pt x="1052" y="153807"/>
                  </a:lnTo>
                  <a:lnTo>
                    <a:pt x="2389" y="127168"/>
                  </a:lnTo>
                  <a:lnTo>
                    <a:pt x="18273" y="111285"/>
                  </a:lnTo>
                  <a:lnTo>
                    <a:pt x="20188" y="113199"/>
                  </a:lnTo>
                  <a:lnTo>
                    <a:pt x="19563" y="130563"/>
                  </a:lnTo>
                  <a:lnTo>
                    <a:pt x="14065" y="136062"/>
                  </a:lnTo>
                  <a:cubicBezTo>
                    <a:pt x="13447" y="135607"/>
                    <a:pt x="12707" y="135381"/>
                    <a:pt x="11952" y="135381"/>
                  </a:cubicBezTo>
                  <a:cubicBezTo>
                    <a:pt x="10940" y="135381"/>
                    <a:pt x="9902" y="135786"/>
                    <a:pt x="9101" y="136587"/>
                  </a:cubicBezTo>
                  <a:cubicBezTo>
                    <a:pt x="7568" y="138120"/>
                    <a:pt x="7481" y="140520"/>
                    <a:pt x="8908" y="141946"/>
                  </a:cubicBezTo>
                  <a:cubicBezTo>
                    <a:pt x="9587" y="142625"/>
                    <a:pt x="10488" y="142962"/>
                    <a:pt x="11410" y="142962"/>
                  </a:cubicBezTo>
                  <a:cubicBezTo>
                    <a:pt x="12424" y="142962"/>
                    <a:pt x="13463" y="142556"/>
                    <a:pt x="14266" y="141753"/>
                  </a:cubicBezTo>
                  <a:cubicBezTo>
                    <a:pt x="15667" y="140353"/>
                    <a:pt x="15856" y="138233"/>
                    <a:pt x="14793" y="136789"/>
                  </a:cubicBezTo>
                  <a:lnTo>
                    <a:pt x="20577" y="131005"/>
                  </a:lnTo>
                  <a:lnTo>
                    <a:pt x="21225" y="113012"/>
                  </a:lnTo>
                  <a:lnTo>
                    <a:pt x="21233" y="112789"/>
                  </a:lnTo>
                  <a:lnTo>
                    <a:pt x="11381" y="102939"/>
                  </a:lnTo>
                  <a:lnTo>
                    <a:pt x="11728" y="93337"/>
                  </a:lnTo>
                  <a:lnTo>
                    <a:pt x="39057" y="66007"/>
                  </a:lnTo>
                  <a:lnTo>
                    <a:pt x="49379" y="77178"/>
                  </a:lnTo>
                  <a:lnTo>
                    <a:pt x="52380" y="77070"/>
                  </a:lnTo>
                  <a:cubicBezTo>
                    <a:pt x="52426" y="77921"/>
                    <a:pt x="52760" y="78740"/>
                    <a:pt x="53390" y="79370"/>
                  </a:cubicBezTo>
                  <a:cubicBezTo>
                    <a:pt x="54069" y="80050"/>
                    <a:pt x="54969" y="80386"/>
                    <a:pt x="55891" y="80386"/>
                  </a:cubicBezTo>
                  <a:cubicBezTo>
                    <a:pt x="56905" y="80386"/>
                    <a:pt x="57945" y="79980"/>
                    <a:pt x="58748" y="79177"/>
                  </a:cubicBezTo>
                  <a:cubicBezTo>
                    <a:pt x="60281" y="77644"/>
                    <a:pt x="60367" y="75245"/>
                    <a:pt x="58941" y="73819"/>
                  </a:cubicBezTo>
                  <a:cubicBezTo>
                    <a:pt x="58262" y="73139"/>
                    <a:pt x="57362" y="72803"/>
                    <a:pt x="56440" y="72803"/>
                  </a:cubicBezTo>
                  <a:cubicBezTo>
                    <a:pt x="55426" y="72803"/>
                    <a:pt x="54386" y="73209"/>
                    <a:pt x="53583" y="74012"/>
                  </a:cubicBezTo>
                  <a:cubicBezTo>
                    <a:pt x="52999" y="74596"/>
                    <a:pt x="52627" y="75304"/>
                    <a:pt x="52466" y="76037"/>
                  </a:cubicBezTo>
                  <a:lnTo>
                    <a:pt x="49815" y="76133"/>
                  </a:lnTo>
                  <a:lnTo>
                    <a:pt x="39594" y="65071"/>
                  </a:lnTo>
                  <a:lnTo>
                    <a:pt x="40011" y="53491"/>
                  </a:lnTo>
                  <a:lnTo>
                    <a:pt x="72172" y="21331"/>
                  </a:lnTo>
                  <a:lnTo>
                    <a:pt x="84017" y="20903"/>
                  </a:lnTo>
                  <a:lnTo>
                    <a:pt x="94959" y="31846"/>
                  </a:lnTo>
                  <a:lnTo>
                    <a:pt x="118384" y="31001"/>
                  </a:lnTo>
                  <a:cubicBezTo>
                    <a:pt x="118469" y="31777"/>
                    <a:pt x="118795" y="32516"/>
                    <a:pt x="119373" y="33094"/>
                  </a:cubicBezTo>
                  <a:cubicBezTo>
                    <a:pt x="120053" y="33773"/>
                    <a:pt x="120953" y="34110"/>
                    <a:pt x="121875" y="34110"/>
                  </a:cubicBezTo>
                  <a:cubicBezTo>
                    <a:pt x="122888" y="34110"/>
                    <a:pt x="123929" y="33703"/>
                    <a:pt x="124731" y="32901"/>
                  </a:cubicBezTo>
                  <a:cubicBezTo>
                    <a:pt x="126264" y="31368"/>
                    <a:pt x="126351" y="28969"/>
                    <a:pt x="124925" y="27542"/>
                  </a:cubicBezTo>
                  <a:cubicBezTo>
                    <a:pt x="124245" y="26863"/>
                    <a:pt x="123345" y="26527"/>
                    <a:pt x="122423" y="26527"/>
                  </a:cubicBezTo>
                  <a:cubicBezTo>
                    <a:pt x="121409" y="26527"/>
                    <a:pt x="120369" y="26933"/>
                    <a:pt x="119567" y="27736"/>
                  </a:cubicBezTo>
                  <a:cubicBezTo>
                    <a:pt x="118927" y="28375"/>
                    <a:pt x="118544" y="29163"/>
                    <a:pt x="118413" y="29970"/>
                  </a:cubicBezTo>
                  <a:lnTo>
                    <a:pt x="111084" y="30234"/>
                  </a:lnTo>
                  <a:lnTo>
                    <a:pt x="111628" y="15134"/>
                  </a:lnTo>
                  <a:lnTo>
                    <a:pt x="121720" y="14771"/>
                  </a:lnTo>
                  <a:cubicBezTo>
                    <a:pt x="121785" y="15587"/>
                    <a:pt x="122116" y="16369"/>
                    <a:pt x="122720" y="16974"/>
                  </a:cubicBezTo>
                  <a:cubicBezTo>
                    <a:pt x="123400" y="17653"/>
                    <a:pt x="124300" y="17989"/>
                    <a:pt x="125222" y="17989"/>
                  </a:cubicBezTo>
                  <a:cubicBezTo>
                    <a:pt x="126236" y="17989"/>
                    <a:pt x="127276" y="17583"/>
                    <a:pt x="128079" y="16780"/>
                  </a:cubicBezTo>
                  <a:cubicBezTo>
                    <a:pt x="129612" y="15248"/>
                    <a:pt x="129698" y="12847"/>
                    <a:pt x="128272" y="11422"/>
                  </a:cubicBezTo>
                  <a:cubicBezTo>
                    <a:pt x="127592" y="10743"/>
                    <a:pt x="126692" y="10406"/>
                    <a:pt x="125769" y="10406"/>
                  </a:cubicBezTo>
                  <a:cubicBezTo>
                    <a:pt x="124756" y="10406"/>
                    <a:pt x="123716" y="10812"/>
                    <a:pt x="122914" y="11615"/>
                  </a:cubicBezTo>
                  <a:cubicBezTo>
                    <a:pt x="122331" y="12194"/>
                    <a:pt x="121937" y="12933"/>
                    <a:pt x="121780" y="13739"/>
                  </a:cubicBezTo>
                  <a:lnTo>
                    <a:pt x="110633" y="14140"/>
                  </a:lnTo>
                  <a:lnTo>
                    <a:pt x="110052" y="30272"/>
                  </a:lnTo>
                  <a:lnTo>
                    <a:pt x="95369" y="30801"/>
                  </a:lnTo>
                  <a:lnTo>
                    <a:pt x="84950" y="20380"/>
                  </a:lnTo>
                  <a:lnTo>
                    <a:pt x="103384" y="1947"/>
                  </a:lnTo>
                  <a:lnTo>
                    <a:pt x="128401" y="1045"/>
                  </a:lnTo>
                  <a:close/>
                  <a:moveTo>
                    <a:pt x="128811" y="0"/>
                  </a:moveTo>
                  <a:lnTo>
                    <a:pt x="102943" y="933"/>
                  </a:lnTo>
                  <a:lnTo>
                    <a:pt x="84001" y="19873"/>
                  </a:lnTo>
                  <a:lnTo>
                    <a:pt x="71732" y="20316"/>
                  </a:lnTo>
                  <a:lnTo>
                    <a:pt x="38997" y="53049"/>
                  </a:lnTo>
                  <a:lnTo>
                    <a:pt x="38566" y="65044"/>
                  </a:lnTo>
                  <a:lnTo>
                    <a:pt x="10856" y="92752"/>
                  </a:lnTo>
                  <a:lnTo>
                    <a:pt x="10714" y="92895"/>
                  </a:lnTo>
                  <a:lnTo>
                    <a:pt x="10337" y="103350"/>
                  </a:lnTo>
                  <a:lnTo>
                    <a:pt x="17544" y="110557"/>
                  </a:lnTo>
                  <a:lnTo>
                    <a:pt x="1381" y="126720"/>
                  </a:lnTo>
                  <a:lnTo>
                    <a:pt x="0" y="154212"/>
                  </a:lnTo>
                  <a:lnTo>
                    <a:pt x="7425" y="161636"/>
                  </a:lnTo>
                  <a:lnTo>
                    <a:pt x="1732" y="167329"/>
                  </a:lnTo>
                  <a:lnTo>
                    <a:pt x="701" y="195899"/>
                  </a:lnTo>
                  <a:lnTo>
                    <a:pt x="14307" y="209504"/>
                  </a:lnTo>
                  <a:lnTo>
                    <a:pt x="24818" y="209125"/>
                  </a:lnTo>
                  <a:lnTo>
                    <a:pt x="31175" y="202767"/>
                  </a:lnTo>
                  <a:lnTo>
                    <a:pt x="31333" y="198371"/>
                  </a:lnTo>
                  <a:lnTo>
                    <a:pt x="38011" y="198371"/>
                  </a:lnTo>
                  <a:lnTo>
                    <a:pt x="43324" y="193059"/>
                  </a:lnTo>
                  <a:lnTo>
                    <a:pt x="43324" y="188794"/>
                  </a:lnTo>
                  <a:lnTo>
                    <a:pt x="48154" y="188621"/>
                  </a:lnTo>
                  <a:lnTo>
                    <a:pt x="66527" y="170247"/>
                  </a:lnTo>
                  <a:lnTo>
                    <a:pt x="66982" y="157634"/>
                  </a:lnTo>
                  <a:lnTo>
                    <a:pt x="77985" y="157238"/>
                  </a:lnTo>
                  <a:lnTo>
                    <a:pt x="100957" y="134265"/>
                  </a:lnTo>
                  <a:lnTo>
                    <a:pt x="101419" y="121477"/>
                  </a:lnTo>
                  <a:lnTo>
                    <a:pt x="114680" y="120999"/>
                  </a:lnTo>
                  <a:lnTo>
                    <a:pt x="160737" y="74940"/>
                  </a:lnTo>
                  <a:lnTo>
                    <a:pt x="160926" y="69697"/>
                  </a:lnTo>
                  <a:lnTo>
                    <a:pt x="171869" y="69697"/>
                  </a:lnTo>
                  <a:lnTo>
                    <a:pt x="183834" y="57733"/>
                  </a:lnTo>
                  <a:lnTo>
                    <a:pt x="184264" y="45790"/>
                  </a:lnTo>
                  <a:lnTo>
                    <a:pt x="182272" y="43799"/>
                  </a:lnTo>
                  <a:lnTo>
                    <a:pt x="196089" y="43301"/>
                  </a:lnTo>
                  <a:lnTo>
                    <a:pt x="201844" y="37546"/>
                  </a:lnTo>
                  <a:lnTo>
                    <a:pt x="202404" y="22018"/>
                  </a:lnTo>
                  <a:lnTo>
                    <a:pt x="188425" y="8038"/>
                  </a:lnTo>
                  <a:lnTo>
                    <a:pt x="166223" y="8838"/>
                  </a:lnTo>
                  <a:lnTo>
                    <a:pt x="160288" y="2903"/>
                  </a:lnTo>
                  <a:lnTo>
                    <a:pt x="132708" y="3896"/>
                  </a:lnTo>
                  <a:lnTo>
                    <a:pt x="128811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953700" y="1787050"/>
              <a:ext cx="2198900" cy="1029975"/>
            </a:xfrm>
            <a:custGeom>
              <a:avLst/>
              <a:gdLst/>
              <a:ahLst/>
              <a:cxnLst/>
              <a:rect l="l" t="t" r="r" b="b"/>
              <a:pathLst>
                <a:path w="87956" h="41199" extrusionOk="0">
                  <a:moveTo>
                    <a:pt x="29208" y="0"/>
                  </a:moveTo>
                  <a:lnTo>
                    <a:pt x="15871" y="482"/>
                  </a:lnTo>
                  <a:lnTo>
                    <a:pt x="6583" y="9769"/>
                  </a:lnTo>
                  <a:cubicBezTo>
                    <a:pt x="5966" y="9315"/>
                    <a:pt x="5225" y="9089"/>
                    <a:pt x="4470" y="9089"/>
                  </a:cubicBezTo>
                  <a:cubicBezTo>
                    <a:pt x="3459" y="9089"/>
                    <a:pt x="2421" y="9494"/>
                    <a:pt x="1620" y="10295"/>
                  </a:cubicBezTo>
                  <a:cubicBezTo>
                    <a:pt x="87" y="11828"/>
                    <a:pt x="0" y="14228"/>
                    <a:pt x="1426" y="15653"/>
                  </a:cubicBezTo>
                  <a:cubicBezTo>
                    <a:pt x="2106" y="16333"/>
                    <a:pt x="3007" y="16669"/>
                    <a:pt x="3929" y="16669"/>
                  </a:cubicBezTo>
                  <a:cubicBezTo>
                    <a:pt x="4943" y="16669"/>
                    <a:pt x="5983" y="16264"/>
                    <a:pt x="6786" y="15461"/>
                  </a:cubicBezTo>
                  <a:cubicBezTo>
                    <a:pt x="8185" y="14060"/>
                    <a:pt x="8374" y="11941"/>
                    <a:pt x="7312" y="10497"/>
                  </a:cubicBezTo>
                  <a:lnTo>
                    <a:pt x="16313" y="1495"/>
                  </a:lnTo>
                  <a:lnTo>
                    <a:pt x="28797" y="1045"/>
                  </a:lnTo>
                  <a:lnTo>
                    <a:pt x="44884" y="17133"/>
                  </a:lnTo>
                  <a:lnTo>
                    <a:pt x="44398" y="30620"/>
                  </a:lnTo>
                  <a:lnTo>
                    <a:pt x="48861" y="35083"/>
                  </a:lnTo>
                  <a:cubicBezTo>
                    <a:pt x="47560" y="36617"/>
                    <a:pt x="47555" y="38834"/>
                    <a:pt x="48903" y="40182"/>
                  </a:cubicBezTo>
                  <a:cubicBezTo>
                    <a:pt x="49583" y="40862"/>
                    <a:pt x="50483" y="41199"/>
                    <a:pt x="51405" y="41199"/>
                  </a:cubicBezTo>
                  <a:cubicBezTo>
                    <a:pt x="52419" y="41199"/>
                    <a:pt x="53459" y="40793"/>
                    <a:pt x="54261" y="39990"/>
                  </a:cubicBezTo>
                  <a:cubicBezTo>
                    <a:pt x="55794" y="38457"/>
                    <a:pt x="55881" y="36057"/>
                    <a:pt x="54455" y="34631"/>
                  </a:cubicBezTo>
                  <a:cubicBezTo>
                    <a:pt x="53776" y="33952"/>
                    <a:pt x="52877" y="33617"/>
                    <a:pt x="51957" y="33617"/>
                  </a:cubicBezTo>
                  <a:cubicBezTo>
                    <a:pt x="51150" y="33617"/>
                    <a:pt x="50326" y="33875"/>
                    <a:pt x="49618" y="34385"/>
                  </a:cubicBezTo>
                  <a:lnTo>
                    <a:pt x="45444" y="30210"/>
                  </a:lnTo>
                  <a:lnTo>
                    <a:pt x="45904" y="17425"/>
                  </a:lnTo>
                  <a:lnTo>
                    <a:pt x="62057" y="16843"/>
                  </a:lnTo>
                  <a:lnTo>
                    <a:pt x="67537" y="22322"/>
                  </a:lnTo>
                  <a:cubicBezTo>
                    <a:pt x="66342" y="23850"/>
                    <a:pt x="66372" y="25981"/>
                    <a:pt x="67682" y="27293"/>
                  </a:cubicBezTo>
                  <a:cubicBezTo>
                    <a:pt x="68362" y="27972"/>
                    <a:pt x="69262" y="28308"/>
                    <a:pt x="70184" y="28308"/>
                  </a:cubicBezTo>
                  <a:cubicBezTo>
                    <a:pt x="71198" y="28308"/>
                    <a:pt x="72238" y="27902"/>
                    <a:pt x="73041" y="27099"/>
                  </a:cubicBezTo>
                  <a:cubicBezTo>
                    <a:pt x="74574" y="25566"/>
                    <a:pt x="74660" y="23167"/>
                    <a:pt x="73234" y="21741"/>
                  </a:cubicBezTo>
                  <a:cubicBezTo>
                    <a:pt x="72556" y="21062"/>
                    <a:pt x="71658" y="20727"/>
                    <a:pt x="70737" y="20727"/>
                  </a:cubicBezTo>
                  <a:cubicBezTo>
                    <a:pt x="69879" y="20727"/>
                    <a:pt x="69001" y="21019"/>
                    <a:pt x="68264" y="21595"/>
                  </a:cubicBezTo>
                  <a:lnTo>
                    <a:pt x="62990" y="16320"/>
                  </a:lnTo>
                  <a:lnTo>
                    <a:pt x="72221" y="7089"/>
                  </a:lnTo>
                  <a:lnTo>
                    <a:pt x="79996" y="6809"/>
                  </a:lnTo>
                  <a:cubicBezTo>
                    <a:pt x="80093" y="7560"/>
                    <a:pt x="80416" y="8271"/>
                    <a:pt x="80978" y="8832"/>
                  </a:cubicBezTo>
                  <a:cubicBezTo>
                    <a:pt x="81657" y="9512"/>
                    <a:pt x="82557" y="9848"/>
                    <a:pt x="83479" y="9848"/>
                  </a:cubicBezTo>
                  <a:cubicBezTo>
                    <a:pt x="84493" y="9848"/>
                    <a:pt x="85533" y="9442"/>
                    <a:pt x="86336" y="8639"/>
                  </a:cubicBezTo>
                  <a:cubicBezTo>
                    <a:pt x="87869" y="7106"/>
                    <a:pt x="87956" y="4707"/>
                    <a:pt x="86529" y="3281"/>
                  </a:cubicBezTo>
                  <a:cubicBezTo>
                    <a:pt x="85850" y="2601"/>
                    <a:pt x="84950" y="2265"/>
                    <a:pt x="84027" y="2265"/>
                  </a:cubicBezTo>
                  <a:cubicBezTo>
                    <a:pt x="83013" y="2265"/>
                    <a:pt x="81973" y="2671"/>
                    <a:pt x="81170" y="3474"/>
                  </a:cubicBezTo>
                  <a:cubicBezTo>
                    <a:pt x="80513" y="4131"/>
                    <a:pt x="80124" y="4948"/>
                    <a:pt x="80003" y="5779"/>
                  </a:cubicBezTo>
                  <a:lnTo>
                    <a:pt x="71780" y="6075"/>
                  </a:lnTo>
                  <a:lnTo>
                    <a:pt x="62042" y="15814"/>
                  </a:lnTo>
                  <a:lnTo>
                    <a:pt x="45611" y="16405"/>
                  </a:lnTo>
                  <a:lnTo>
                    <a:pt x="29208" y="0"/>
                  </a:ln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821850" y="1988275"/>
              <a:ext cx="2106500" cy="1555100"/>
            </a:xfrm>
            <a:custGeom>
              <a:avLst/>
              <a:gdLst/>
              <a:ahLst/>
              <a:cxnLst/>
              <a:rect l="l" t="t" r="r" b="b"/>
              <a:pathLst>
                <a:path w="84260" h="62204" extrusionOk="0">
                  <a:moveTo>
                    <a:pt x="67998" y="0"/>
                  </a:moveTo>
                  <a:cubicBezTo>
                    <a:pt x="66985" y="0"/>
                    <a:pt x="65944" y="406"/>
                    <a:pt x="65142" y="1209"/>
                  </a:cubicBezTo>
                  <a:cubicBezTo>
                    <a:pt x="63609" y="2742"/>
                    <a:pt x="63522" y="5141"/>
                    <a:pt x="64948" y="6567"/>
                  </a:cubicBezTo>
                  <a:cubicBezTo>
                    <a:pt x="65517" y="7135"/>
                    <a:pt x="66241" y="7460"/>
                    <a:pt x="67002" y="7552"/>
                  </a:cubicBezTo>
                  <a:lnTo>
                    <a:pt x="66705" y="15815"/>
                  </a:lnTo>
                  <a:lnTo>
                    <a:pt x="14029" y="17714"/>
                  </a:lnTo>
                  <a:lnTo>
                    <a:pt x="13826" y="17722"/>
                  </a:lnTo>
                  <a:lnTo>
                    <a:pt x="1" y="31547"/>
                  </a:lnTo>
                  <a:lnTo>
                    <a:pt x="9278" y="40825"/>
                  </a:lnTo>
                  <a:lnTo>
                    <a:pt x="8778" y="54681"/>
                  </a:lnTo>
                  <a:cubicBezTo>
                    <a:pt x="7984" y="54818"/>
                    <a:pt x="7207" y="55199"/>
                    <a:pt x="6576" y="55829"/>
                  </a:cubicBezTo>
                  <a:cubicBezTo>
                    <a:pt x="5043" y="57362"/>
                    <a:pt x="4957" y="59761"/>
                    <a:pt x="6383" y="61188"/>
                  </a:cubicBezTo>
                  <a:cubicBezTo>
                    <a:pt x="7062" y="61867"/>
                    <a:pt x="7962" y="62203"/>
                    <a:pt x="8884" y="62203"/>
                  </a:cubicBezTo>
                  <a:cubicBezTo>
                    <a:pt x="9898" y="62203"/>
                    <a:pt x="10938" y="61797"/>
                    <a:pt x="11741" y="60994"/>
                  </a:cubicBezTo>
                  <a:cubicBezTo>
                    <a:pt x="13274" y="59461"/>
                    <a:pt x="13361" y="57062"/>
                    <a:pt x="11934" y="55636"/>
                  </a:cubicBezTo>
                  <a:cubicBezTo>
                    <a:pt x="11349" y="55050"/>
                    <a:pt x="10597" y="54723"/>
                    <a:pt x="9810" y="54643"/>
                  </a:cubicBezTo>
                  <a:lnTo>
                    <a:pt x="10323" y="40414"/>
                  </a:lnTo>
                  <a:lnTo>
                    <a:pt x="1457" y="31547"/>
                  </a:lnTo>
                  <a:lnTo>
                    <a:pt x="8679" y="24325"/>
                  </a:lnTo>
                  <a:lnTo>
                    <a:pt x="17297" y="32943"/>
                  </a:lnTo>
                  <a:lnTo>
                    <a:pt x="33073" y="32374"/>
                  </a:lnTo>
                  <a:cubicBezTo>
                    <a:pt x="33152" y="33162"/>
                    <a:pt x="33478" y="33913"/>
                    <a:pt x="34065" y="34500"/>
                  </a:cubicBezTo>
                  <a:cubicBezTo>
                    <a:pt x="34745" y="35179"/>
                    <a:pt x="35645" y="35515"/>
                    <a:pt x="36567" y="35515"/>
                  </a:cubicBezTo>
                  <a:cubicBezTo>
                    <a:pt x="37581" y="35515"/>
                    <a:pt x="38621" y="35109"/>
                    <a:pt x="39424" y="34307"/>
                  </a:cubicBezTo>
                  <a:cubicBezTo>
                    <a:pt x="40956" y="32774"/>
                    <a:pt x="41043" y="30374"/>
                    <a:pt x="39617" y="28948"/>
                  </a:cubicBezTo>
                  <a:cubicBezTo>
                    <a:pt x="38937" y="28269"/>
                    <a:pt x="38036" y="27932"/>
                    <a:pt x="37113" y="27932"/>
                  </a:cubicBezTo>
                  <a:cubicBezTo>
                    <a:pt x="36100" y="27932"/>
                    <a:pt x="35060" y="28338"/>
                    <a:pt x="34258" y="29141"/>
                  </a:cubicBezTo>
                  <a:cubicBezTo>
                    <a:pt x="33627" y="29771"/>
                    <a:pt x="33246" y="30548"/>
                    <a:pt x="33109" y="31343"/>
                  </a:cubicBezTo>
                  <a:lnTo>
                    <a:pt x="17707" y="31899"/>
                  </a:lnTo>
                  <a:lnTo>
                    <a:pt x="9407" y="23598"/>
                  </a:lnTo>
                  <a:lnTo>
                    <a:pt x="14269" y="18736"/>
                  </a:lnTo>
                  <a:lnTo>
                    <a:pt x="76272" y="16501"/>
                  </a:lnTo>
                  <a:cubicBezTo>
                    <a:pt x="76295" y="17387"/>
                    <a:pt x="76627" y="18246"/>
                    <a:pt x="77282" y="18900"/>
                  </a:cubicBezTo>
                  <a:cubicBezTo>
                    <a:pt x="77962" y="19580"/>
                    <a:pt x="78862" y="19916"/>
                    <a:pt x="79785" y="19916"/>
                  </a:cubicBezTo>
                  <a:cubicBezTo>
                    <a:pt x="80798" y="19916"/>
                    <a:pt x="81838" y="19510"/>
                    <a:pt x="82640" y="18708"/>
                  </a:cubicBezTo>
                  <a:cubicBezTo>
                    <a:pt x="84173" y="17175"/>
                    <a:pt x="84260" y="14775"/>
                    <a:pt x="82834" y="13348"/>
                  </a:cubicBezTo>
                  <a:cubicBezTo>
                    <a:pt x="82154" y="12669"/>
                    <a:pt x="81253" y="12333"/>
                    <a:pt x="80331" y="12333"/>
                  </a:cubicBezTo>
                  <a:cubicBezTo>
                    <a:pt x="79317" y="12333"/>
                    <a:pt x="78277" y="12739"/>
                    <a:pt x="77474" y="13542"/>
                  </a:cubicBezTo>
                  <a:cubicBezTo>
                    <a:pt x="76941" y="14072"/>
                    <a:pt x="76564" y="14737"/>
                    <a:pt x="76383" y="15467"/>
                  </a:cubicBezTo>
                  <a:lnTo>
                    <a:pt x="67735" y="15779"/>
                  </a:lnTo>
                  <a:lnTo>
                    <a:pt x="68032" y="7536"/>
                  </a:lnTo>
                  <a:cubicBezTo>
                    <a:pt x="68852" y="7410"/>
                    <a:pt x="69658" y="7023"/>
                    <a:pt x="70306" y="6374"/>
                  </a:cubicBezTo>
                  <a:cubicBezTo>
                    <a:pt x="71839" y="4841"/>
                    <a:pt x="71926" y="2442"/>
                    <a:pt x="70500" y="1016"/>
                  </a:cubicBezTo>
                  <a:cubicBezTo>
                    <a:pt x="69821" y="336"/>
                    <a:pt x="68920" y="0"/>
                    <a:pt x="67998" y="0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486375" y="903300"/>
              <a:ext cx="1387750" cy="766525"/>
            </a:xfrm>
            <a:custGeom>
              <a:avLst/>
              <a:gdLst/>
              <a:ahLst/>
              <a:cxnLst/>
              <a:rect l="l" t="t" r="r" b="b"/>
              <a:pathLst>
                <a:path w="55510" h="30661" extrusionOk="0">
                  <a:moveTo>
                    <a:pt x="36502" y="1"/>
                  </a:moveTo>
                  <a:cubicBezTo>
                    <a:pt x="35489" y="1"/>
                    <a:pt x="34449" y="406"/>
                    <a:pt x="33647" y="1209"/>
                  </a:cubicBezTo>
                  <a:cubicBezTo>
                    <a:pt x="33072" y="1779"/>
                    <a:pt x="32680" y="2507"/>
                    <a:pt x="32518" y="3300"/>
                  </a:cubicBezTo>
                  <a:lnTo>
                    <a:pt x="29530" y="3408"/>
                  </a:lnTo>
                  <a:lnTo>
                    <a:pt x="29189" y="12851"/>
                  </a:lnTo>
                  <a:lnTo>
                    <a:pt x="17055" y="13288"/>
                  </a:lnTo>
                  <a:lnTo>
                    <a:pt x="6585" y="23760"/>
                  </a:lnTo>
                  <a:cubicBezTo>
                    <a:pt x="5967" y="23306"/>
                    <a:pt x="5226" y="23080"/>
                    <a:pt x="4471" y="23080"/>
                  </a:cubicBezTo>
                  <a:cubicBezTo>
                    <a:pt x="3460" y="23080"/>
                    <a:pt x="2422" y="23485"/>
                    <a:pt x="1620" y="24287"/>
                  </a:cubicBezTo>
                  <a:cubicBezTo>
                    <a:pt x="87" y="25820"/>
                    <a:pt x="1" y="28219"/>
                    <a:pt x="1427" y="29645"/>
                  </a:cubicBezTo>
                  <a:cubicBezTo>
                    <a:pt x="2107" y="30325"/>
                    <a:pt x="3007" y="30661"/>
                    <a:pt x="3929" y="30661"/>
                  </a:cubicBezTo>
                  <a:cubicBezTo>
                    <a:pt x="4942" y="30661"/>
                    <a:pt x="5982" y="30255"/>
                    <a:pt x="6785" y="29452"/>
                  </a:cubicBezTo>
                  <a:cubicBezTo>
                    <a:pt x="8185" y="28052"/>
                    <a:pt x="8375" y="25933"/>
                    <a:pt x="7312" y="24488"/>
                  </a:cubicBezTo>
                  <a:lnTo>
                    <a:pt x="17496" y="14303"/>
                  </a:lnTo>
                  <a:lnTo>
                    <a:pt x="47554" y="13219"/>
                  </a:lnTo>
                  <a:cubicBezTo>
                    <a:pt x="47657" y="13953"/>
                    <a:pt x="47981" y="14649"/>
                    <a:pt x="48530" y="15198"/>
                  </a:cubicBezTo>
                  <a:cubicBezTo>
                    <a:pt x="49210" y="15878"/>
                    <a:pt x="50111" y="16214"/>
                    <a:pt x="51034" y="16214"/>
                  </a:cubicBezTo>
                  <a:cubicBezTo>
                    <a:pt x="52047" y="16214"/>
                    <a:pt x="53087" y="15808"/>
                    <a:pt x="53889" y="15006"/>
                  </a:cubicBezTo>
                  <a:cubicBezTo>
                    <a:pt x="55422" y="13473"/>
                    <a:pt x="55509" y="11073"/>
                    <a:pt x="54082" y="9646"/>
                  </a:cubicBezTo>
                  <a:cubicBezTo>
                    <a:pt x="53402" y="8967"/>
                    <a:pt x="52502" y="8631"/>
                    <a:pt x="51580" y="8631"/>
                  </a:cubicBezTo>
                  <a:cubicBezTo>
                    <a:pt x="50566" y="8631"/>
                    <a:pt x="49526" y="9037"/>
                    <a:pt x="48723" y="9840"/>
                  </a:cubicBezTo>
                  <a:cubicBezTo>
                    <a:pt x="48054" y="10509"/>
                    <a:pt x="47662" y="11343"/>
                    <a:pt x="47548" y="12190"/>
                  </a:cubicBezTo>
                  <a:lnTo>
                    <a:pt x="30221" y="12814"/>
                  </a:lnTo>
                  <a:lnTo>
                    <a:pt x="30525" y="4403"/>
                  </a:lnTo>
                  <a:lnTo>
                    <a:pt x="32449" y="4333"/>
                  </a:lnTo>
                  <a:cubicBezTo>
                    <a:pt x="32508" y="5160"/>
                    <a:pt x="32840" y="5954"/>
                    <a:pt x="33454" y="6568"/>
                  </a:cubicBezTo>
                  <a:cubicBezTo>
                    <a:pt x="34133" y="7248"/>
                    <a:pt x="35033" y="7584"/>
                    <a:pt x="35955" y="7584"/>
                  </a:cubicBezTo>
                  <a:cubicBezTo>
                    <a:pt x="36969" y="7584"/>
                    <a:pt x="38009" y="7178"/>
                    <a:pt x="38812" y="6375"/>
                  </a:cubicBezTo>
                  <a:cubicBezTo>
                    <a:pt x="40345" y="4842"/>
                    <a:pt x="40432" y="2442"/>
                    <a:pt x="39005" y="1017"/>
                  </a:cubicBezTo>
                  <a:cubicBezTo>
                    <a:pt x="38326" y="337"/>
                    <a:pt x="37425" y="1"/>
                    <a:pt x="36502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64975" y="814800"/>
              <a:ext cx="2848350" cy="1239400"/>
            </a:xfrm>
            <a:custGeom>
              <a:avLst/>
              <a:gdLst/>
              <a:ahLst/>
              <a:cxnLst/>
              <a:rect l="l" t="t" r="r" b="b"/>
              <a:pathLst>
                <a:path w="113934" h="49576" extrusionOk="0">
                  <a:moveTo>
                    <a:pt x="110004" y="1"/>
                  </a:moveTo>
                  <a:cubicBezTo>
                    <a:pt x="108991" y="1"/>
                    <a:pt x="107950" y="407"/>
                    <a:pt x="107148" y="1209"/>
                  </a:cubicBezTo>
                  <a:cubicBezTo>
                    <a:pt x="106465" y="1893"/>
                    <a:pt x="106070" y="2748"/>
                    <a:pt x="105968" y="3613"/>
                  </a:cubicBezTo>
                  <a:lnTo>
                    <a:pt x="90091" y="4185"/>
                  </a:lnTo>
                  <a:lnTo>
                    <a:pt x="78342" y="15934"/>
                  </a:lnTo>
                  <a:lnTo>
                    <a:pt x="61424" y="16545"/>
                  </a:lnTo>
                  <a:lnTo>
                    <a:pt x="52003" y="25966"/>
                  </a:lnTo>
                  <a:lnTo>
                    <a:pt x="19197" y="27148"/>
                  </a:lnTo>
                  <a:lnTo>
                    <a:pt x="6584" y="39761"/>
                  </a:lnTo>
                  <a:cubicBezTo>
                    <a:pt x="5966" y="39306"/>
                    <a:pt x="5226" y="39081"/>
                    <a:pt x="4471" y="39081"/>
                  </a:cubicBezTo>
                  <a:cubicBezTo>
                    <a:pt x="3459" y="39081"/>
                    <a:pt x="2421" y="39486"/>
                    <a:pt x="1620" y="40288"/>
                  </a:cubicBezTo>
                  <a:cubicBezTo>
                    <a:pt x="87" y="41821"/>
                    <a:pt x="0" y="44220"/>
                    <a:pt x="1427" y="45646"/>
                  </a:cubicBezTo>
                  <a:cubicBezTo>
                    <a:pt x="2106" y="46325"/>
                    <a:pt x="3006" y="46661"/>
                    <a:pt x="3929" y="46661"/>
                  </a:cubicBezTo>
                  <a:cubicBezTo>
                    <a:pt x="4943" y="46661"/>
                    <a:pt x="5983" y="46255"/>
                    <a:pt x="6786" y="45452"/>
                  </a:cubicBezTo>
                  <a:cubicBezTo>
                    <a:pt x="8186" y="44053"/>
                    <a:pt x="8375" y="41933"/>
                    <a:pt x="7312" y="40489"/>
                  </a:cubicBezTo>
                  <a:lnTo>
                    <a:pt x="19638" y="28162"/>
                  </a:lnTo>
                  <a:lnTo>
                    <a:pt x="52018" y="26994"/>
                  </a:lnTo>
                  <a:lnTo>
                    <a:pt x="61377" y="36353"/>
                  </a:lnTo>
                  <a:lnTo>
                    <a:pt x="61170" y="42076"/>
                  </a:lnTo>
                  <a:cubicBezTo>
                    <a:pt x="60385" y="42240"/>
                    <a:pt x="59663" y="42631"/>
                    <a:pt x="59097" y="43201"/>
                  </a:cubicBezTo>
                  <a:cubicBezTo>
                    <a:pt x="57564" y="44734"/>
                    <a:pt x="57478" y="47134"/>
                    <a:pt x="58904" y="48559"/>
                  </a:cubicBezTo>
                  <a:cubicBezTo>
                    <a:pt x="59583" y="49239"/>
                    <a:pt x="60484" y="49575"/>
                    <a:pt x="61406" y="49575"/>
                  </a:cubicBezTo>
                  <a:cubicBezTo>
                    <a:pt x="62420" y="49575"/>
                    <a:pt x="63460" y="49170"/>
                    <a:pt x="64262" y="48367"/>
                  </a:cubicBezTo>
                  <a:cubicBezTo>
                    <a:pt x="65795" y="46834"/>
                    <a:pt x="65882" y="44434"/>
                    <a:pt x="64455" y="43008"/>
                  </a:cubicBezTo>
                  <a:cubicBezTo>
                    <a:pt x="63837" y="42390"/>
                    <a:pt x="63037" y="42057"/>
                    <a:pt x="62203" y="42002"/>
                  </a:cubicBezTo>
                  <a:lnTo>
                    <a:pt x="62422" y="35943"/>
                  </a:lnTo>
                  <a:lnTo>
                    <a:pt x="52951" y="26473"/>
                  </a:lnTo>
                  <a:lnTo>
                    <a:pt x="61865" y="17560"/>
                  </a:lnTo>
                  <a:lnTo>
                    <a:pt x="92792" y="16445"/>
                  </a:lnTo>
                  <a:cubicBezTo>
                    <a:pt x="92872" y="17231"/>
                    <a:pt x="93198" y="17980"/>
                    <a:pt x="93783" y="18566"/>
                  </a:cubicBezTo>
                  <a:cubicBezTo>
                    <a:pt x="94463" y="19245"/>
                    <a:pt x="95363" y="19581"/>
                    <a:pt x="96285" y="19581"/>
                  </a:cubicBezTo>
                  <a:cubicBezTo>
                    <a:pt x="97298" y="19581"/>
                    <a:pt x="98339" y="19175"/>
                    <a:pt x="99141" y="18372"/>
                  </a:cubicBezTo>
                  <a:cubicBezTo>
                    <a:pt x="100674" y="16839"/>
                    <a:pt x="100761" y="14440"/>
                    <a:pt x="99335" y="13014"/>
                  </a:cubicBezTo>
                  <a:cubicBezTo>
                    <a:pt x="98655" y="12335"/>
                    <a:pt x="97755" y="11999"/>
                    <a:pt x="96833" y="11999"/>
                  </a:cubicBezTo>
                  <a:cubicBezTo>
                    <a:pt x="95820" y="11999"/>
                    <a:pt x="94779" y="12405"/>
                    <a:pt x="93977" y="13208"/>
                  </a:cubicBezTo>
                  <a:cubicBezTo>
                    <a:pt x="93345" y="13839"/>
                    <a:pt x="92964" y="14617"/>
                    <a:pt x="92827" y="15413"/>
                  </a:cubicBezTo>
                  <a:lnTo>
                    <a:pt x="79852" y="15881"/>
                  </a:lnTo>
                  <a:lnTo>
                    <a:pt x="90533" y="5199"/>
                  </a:lnTo>
                  <a:lnTo>
                    <a:pt x="105984" y="4641"/>
                  </a:lnTo>
                  <a:cubicBezTo>
                    <a:pt x="106095" y="5356"/>
                    <a:pt x="106417" y="6031"/>
                    <a:pt x="106955" y="6568"/>
                  </a:cubicBezTo>
                  <a:cubicBezTo>
                    <a:pt x="107635" y="7247"/>
                    <a:pt x="108535" y="7583"/>
                    <a:pt x="109457" y="7583"/>
                  </a:cubicBezTo>
                  <a:cubicBezTo>
                    <a:pt x="110470" y="7583"/>
                    <a:pt x="111511" y="7177"/>
                    <a:pt x="112313" y="6374"/>
                  </a:cubicBezTo>
                  <a:cubicBezTo>
                    <a:pt x="113846" y="4841"/>
                    <a:pt x="113933" y="2442"/>
                    <a:pt x="112506" y="1016"/>
                  </a:cubicBezTo>
                  <a:cubicBezTo>
                    <a:pt x="111826" y="337"/>
                    <a:pt x="110926" y="1"/>
                    <a:pt x="110004" y="1"/>
                  </a:cubicBezTo>
                  <a:close/>
                </a:path>
              </a:pathLst>
            </a:custGeom>
            <a:solidFill>
              <a:srgbClr val="595959">
                <a:alpha val="4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23"/>
          <p:cNvSpPr txBox="1">
            <a:spLocks noGrp="1"/>
          </p:cNvSpPr>
          <p:nvPr>
            <p:ph type="subTitle" idx="1"/>
          </p:nvPr>
        </p:nvSpPr>
        <p:spPr>
          <a:xfrm>
            <a:off x="672350" y="1401150"/>
            <a:ext cx="3556800" cy="16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800"/>
              <a:buNone/>
              <a:defRPr sz="4800"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Condensed ExtraBold"/>
              <a:buNone/>
              <a:defRPr sz="2800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●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●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Char char="○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 Condensed"/>
              <a:buChar char="■"/>
              <a:defRPr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  <p:sldLayoutId id="2147483658" r:id="rId4"/>
    <p:sldLayoutId id="2147483659" r:id="rId5"/>
    <p:sldLayoutId id="2147483660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f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sanjay@pantech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>
            <a:spLocks noGrp="1"/>
          </p:cNvSpPr>
          <p:nvPr>
            <p:ph type="ctrTitle"/>
          </p:nvPr>
        </p:nvSpPr>
        <p:spPr>
          <a:xfrm>
            <a:off x="1084590" y="416156"/>
            <a:ext cx="7166400" cy="8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AI Master Class series – Day </a:t>
            </a:r>
            <a:r>
              <a:rPr lang="en" dirty="0">
                <a:latin typeface="Squada One" panose="02000000000000000000" charset="0"/>
              </a:rPr>
              <a:t>1</a:t>
            </a:r>
            <a:endParaRPr dirty="0">
              <a:latin typeface="Squada One" panose="02000000000000000000" charset="0"/>
            </a:endParaRPr>
          </a:p>
        </p:txBody>
      </p:sp>
      <p:sp>
        <p:nvSpPr>
          <p:cNvPr id="250" name="Google Shape;250;p27"/>
          <p:cNvSpPr txBox="1">
            <a:spLocks noGrp="1"/>
          </p:cNvSpPr>
          <p:nvPr>
            <p:ph type="subTitle" idx="1"/>
          </p:nvPr>
        </p:nvSpPr>
        <p:spPr>
          <a:xfrm>
            <a:off x="1430395" y="1035053"/>
            <a:ext cx="6283202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sz="2000" b="1" dirty="0" smtClean="0">
                <a:solidFill>
                  <a:schemeClr val="accent1"/>
                </a:solidFill>
                <a:latin typeface="Barlow" panose="00000500000000000000" charset="0"/>
                <a:sym typeface="Squada One"/>
              </a:rPr>
              <a:t>Overview of this course | Create your own chatbot</a:t>
            </a:r>
            <a:endParaRPr sz="500" b="1" dirty="0">
              <a:latin typeface="Barlow" panose="00000500000000000000" charset="0"/>
            </a:endParaRPr>
          </a:p>
        </p:txBody>
      </p:sp>
      <p:pic>
        <p:nvPicPr>
          <p:cNvPr id="41" name="Google Shape;461;p30"/>
          <p:cNvPicPr preferRelativeResize="0"/>
          <p:nvPr/>
        </p:nvPicPr>
        <p:blipFill rotWithShape="1">
          <a:blip r:embed="rId3">
            <a:alphaModFix/>
          </a:blip>
          <a:srcRect t="14712"/>
          <a:stretch/>
        </p:blipFill>
        <p:spPr>
          <a:xfrm>
            <a:off x="-7" y="756850"/>
            <a:ext cx="9144005" cy="43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84" y="290620"/>
            <a:ext cx="1731110" cy="3994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993" y="268813"/>
            <a:ext cx="531604" cy="52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6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How AI?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876195-E054-4432-A774-7E2BB9D10397}"/>
              </a:ext>
            </a:extLst>
          </p:cNvPr>
          <p:cNvGrpSpPr/>
          <p:nvPr/>
        </p:nvGrpSpPr>
        <p:grpSpPr>
          <a:xfrm>
            <a:off x="6056525" y="1221445"/>
            <a:ext cx="2558905" cy="2783454"/>
            <a:chOff x="5369718" y="2683668"/>
            <a:chExt cx="1452563" cy="15953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9241BD8-6556-4E2C-B895-FCE53BD2AED0}"/>
                </a:ext>
              </a:extLst>
            </p:cNvPr>
            <p:cNvSpPr/>
            <p:nvPr/>
          </p:nvSpPr>
          <p:spPr>
            <a:xfrm>
              <a:off x="6075509" y="4015008"/>
              <a:ext cx="264037" cy="264037"/>
            </a:xfrm>
            <a:custGeom>
              <a:avLst/>
              <a:gdLst>
                <a:gd name="connsiteX0" fmla="*/ 7144 w 228600"/>
                <a:gd name="connsiteY0" fmla="*/ 114776 h 228600"/>
                <a:gd name="connsiteX1" fmla="*/ 114776 w 228600"/>
                <a:gd name="connsiteY1" fmla="*/ 222409 h 228600"/>
                <a:gd name="connsiteX2" fmla="*/ 222409 w 228600"/>
                <a:gd name="connsiteY2" fmla="*/ 114776 h 228600"/>
                <a:gd name="connsiteX3" fmla="*/ 114776 w 228600"/>
                <a:gd name="connsiteY3" fmla="*/ 7144 h 228600"/>
                <a:gd name="connsiteX4" fmla="*/ 7144 w 228600"/>
                <a:gd name="connsiteY4" fmla="*/ 11477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28600">
                  <a:moveTo>
                    <a:pt x="7144" y="114776"/>
                  </a:moveTo>
                  <a:cubicBezTo>
                    <a:pt x="7144" y="173831"/>
                    <a:pt x="55721" y="222409"/>
                    <a:pt x="114776" y="222409"/>
                  </a:cubicBezTo>
                  <a:cubicBezTo>
                    <a:pt x="173831" y="222409"/>
                    <a:pt x="222409" y="173831"/>
                    <a:pt x="222409" y="114776"/>
                  </a:cubicBezTo>
                  <a:cubicBezTo>
                    <a:pt x="222409" y="55721"/>
                    <a:pt x="173831" y="7144"/>
                    <a:pt x="114776" y="7144"/>
                  </a:cubicBezTo>
                  <a:cubicBezTo>
                    <a:pt x="54769" y="7144"/>
                    <a:pt x="7144" y="54769"/>
                    <a:pt x="7144" y="114776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2A1169D-927F-46FE-BC59-386CC21D789D}"/>
                </a:ext>
              </a:extLst>
            </p:cNvPr>
            <p:cNvSpPr/>
            <p:nvPr/>
          </p:nvSpPr>
          <p:spPr>
            <a:xfrm>
              <a:off x="5820521" y="4015008"/>
              <a:ext cx="264037" cy="264037"/>
            </a:xfrm>
            <a:custGeom>
              <a:avLst/>
              <a:gdLst>
                <a:gd name="connsiteX0" fmla="*/ 222409 w 228600"/>
                <a:gd name="connsiteY0" fmla="*/ 114776 h 228600"/>
                <a:gd name="connsiteX1" fmla="*/ 114776 w 228600"/>
                <a:gd name="connsiteY1" fmla="*/ 222409 h 228600"/>
                <a:gd name="connsiteX2" fmla="*/ 7144 w 228600"/>
                <a:gd name="connsiteY2" fmla="*/ 114776 h 228600"/>
                <a:gd name="connsiteX3" fmla="*/ 114776 w 228600"/>
                <a:gd name="connsiteY3" fmla="*/ 7144 h 228600"/>
                <a:gd name="connsiteX4" fmla="*/ 222409 w 228600"/>
                <a:gd name="connsiteY4" fmla="*/ 11477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28600">
                  <a:moveTo>
                    <a:pt x="222409" y="114776"/>
                  </a:moveTo>
                  <a:cubicBezTo>
                    <a:pt x="222409" y="173831"/>
                    <a:pt x="173831" y="222409"/>
                    <a:pt x="114776" y="222409"/>
                  </a:cubicBezTo>
                  <a:cubicBezTo>
                    <a:pt x="55721" y="222409"/>
                    <a:pt x="7144" y="173831"/>
                    <a:pt x="7144" y="114776"/>
                  </a:cubicBezTo>
                  <a:cubicBezTo>
                    <a:pt x="7144" y="55721"/>
                    <a:pt x="55721" y="7144"/>
                    <a:pt x="114776" y="7144"/>
                  </a:cubicBezTo>
                  <a:cubicBezTo>
                    <a:pt x="174784" y="7144"/>
                    <a:pt x="222409" y="54769"/>
                    <a:pt x="222409" y="114776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42DD6F4-9229-4F09-89D2-AE61AA686A8C}"/>
                </a:ext>
              </a:extLst>
            </p:cNvPr>
            <p:cNvSpPr/>
            <p:nvPr/>
          </p:nvSpPr>
          <p:spPr>
            <a:xfrm>
              <a:off x="5420716" y="3610451"/>
              <a:ext cx="333375" cy="285750"/>
            </a:xfrm>
            <a:custGeom>
              <a:avLst/>
              <a:gdLst>
                <a:gd name="connsiteX0" fmla="*/ 299046 w 333375"/>
                <a:gd name="connsiteY0" fmla="*/ 7144 h 285750"/>
                <a:gd name="connsiteX1" fmla="*/ 42823 w 333375"/>
                <a:gd name="connsiteY1" fmla="*/ 103346 h 285750"/>
                <a:gd name="connsiteX2" fmla="*/ 12343 w 333375"/>
                <a:gd name="connsiteY2" fmla="*/ 273844 h 285750"/>
                <a:gd name="connsiteX3" fmla="*/ 80923 w 333375"/>
                <a:gd name="connsiteY3" fmla="*/ 270034 h 285750"/>
                <a:gd name="connsiteX4" fmla="*/ 80923 w 333375"/>
                <a:gd name="connsiteY4" fmla="*/ 279559 h 285750"/>
                <a:gd name="connsiteX5" fmla="*/ 97116 w 333375"/>
                <a:gd name="connsiteY5" fmla="*/ 147161 h 285750"/>
                <a:gd name="connsiteX6" fmla="*/ 298093 w 333375"/>
                <a:gd name="connsiteY6" fmla="*/ 77629 h 285750"/>
                <a:gd name="connsiteX7" fmla="*/ 333336 w 333375"/>
                <a:gd name="connsiteY7" fmla="*/ 42386 h 285750"/>
                <a:gd name="connsiteX8" fmla="*/ 299046 w 333375"/>
                <a:gd name="connsiteY8" fmla="*/ 714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375" h="285750">
                  <a:moveTo>
                    <a:pt x="299046" y="7144"/>
                  </a:moveTo>
                  <a:cubicBezTo>
                    <a:pt x="162838" y="7144"/>
                    <a:pt x="96163" y="39529"/>
                    <a:pt x="42823" y="103346"/>
                  </a:cubicBezTo>
                  <a:cubicBezTo>
                    <a:pt x="-11469" y="169069"/>
                    <a:pt x="12343" y="270986"/>
                    <a:pt x="12343" y="273844"/>
                  </a:cubicBezTo>
                  <a:lnTo>
                    <a:pt x="80923" y="270034"/>
                  </a:lnTo>
                  <a:lnTo>
                    <a:pt x="80923" y="279559"/>
                  </a:lnTo>
                  <a:cubicBezTo>
                    <a:pt x="80923" y="277654"/>
                    <a:pt x="63778" y="186214"/>
                    <a:pt x="97116" y="147161"/>
                  </a:cubicBezTo>
                  <a:cubicBezTo>
                    <a:pt x="135216" y="101441"/>
                    <a:pt x="186651" y="77629"/>
                    <a:pt x="298093" y="77629"/>
                  </a:cubicBezTo>
                  <a:cubicBezTo>
                    <a:pt x="317143" y="77629"/>
                    <a:pt x="333336" y="62389"/>
                    <a:pt x="333336" y="42386"/>
                  </a:cubicBezTo>
                  <a:cubicBezTo>
                    <a:pt x="334288" y="22384"/>
                    <a:pt x="318096" y="7144"/>
                    <a:pt x="299046" y="7144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2C28B7F-E812-4E85-9254-D8AFCE57AD4F}"/>
                </a:ext>
              </a:extLst>
            </p:cNvPr>
            <p:cNvSpPr/>
            <p:nvPr/>
          </p:nvSpPr>
          <p:spPr>
            <a:xfrm>
              <a:off x="5426868" y="3847623"/>
              <a:ext cx="85725" cy="76200"/>
            </a:xfrm>
            <a:custGeom>
              <a:avLst/>
              <a:gdLst>
                <a:gd name="connsiteX0" fmla="*/ 82391 w 85725"/>
                <a:gd name="connsiteY0" fmla="*/ 60484 h 76200"/>
                <a:gd name="connsiteX1" fmla="*/ 51911 w 85725"/>
                <a:gd name="connsiteY1" fmla="*/ 74771 h 76200"/>
                <a:gd name="connsiteX2" fmla="*/ 37624 w 85725"/>
                <a:gd name="connsiteY2" fmla="*/ 74771 h 76200"/>
                <a:gd name="connsiteX3" fmla="*/ 7144 w 85725"/>
                <a:gd name="connsiteY3" fmla="*/ 60484 h 76200"/>
                <a:gd name="connsiteX4" fmla="*/ 7144 w 85725"/>
                <a:gd name="connsiteY4" fmla="*/ 21431 h 76200"/>
                <a:gd name="connsiteX5" fmla="*/ 37624 w 85725"/>
                <a:gd name="connsiteY5" fmla="*/ 7144 h 76200"/>
                <a:gd name="connsiteX6" fmla="*/ 51911 w 85725"/>
                <a:gd name="connsiteY6" fmla="*/ 7144 h 76200"/>
                <a:gd name="connsiteX7" fmla="*/ 82391 w 85725"/>
                <a:gd name="connsiteY7" fmla="*/ 21431 h 76200"/>
                <a:gd name="connsiteX8" fmla="*/ 82391 w 85725"/>
                <a:gd name="connsiteY8" fmla="*/ 604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725" h="76200">
                  <a:moveTo>
                    <a:pt x="82391" y="60484"/>
                  </a:moveTo>
                  <a:cubicBezTo>
                    <a:pt x="82391" y="68104"/>
                    <a:pt x="69056" y="74771"/>
                    <a:pt x="51911" y="74771"/>
                  </a:cubicBezTo>
                  <a:lnTo>
                    <a:pt x="37624" y="74771"/>
                  </a:lnTo>
                  <a:cubicBezTo>
                    <a:pt x="21431" y="74771"/>
                    <a:pt x="7144" y="68104"/>
                    <a:pt x="7144" y="60484"/>
                  </a:cubicBezTo>
                  <a:lnTo>
                    <a:pt x="7144" y="21431"/>
                  </a:lnTo>
                  <a:cubicBezTo>
                    <a:pt x="7144" y="13811"/>
                    <a:pt x="20479" y="7144"/>
                    <a:pt x="37624" y="7144"/>
                  </a:cubicBezTo>
                  <a:lnTo>
                    <a:pt x="51911" y="7144"/>
                  </a:lnTo>
                  <a:cubicBezTo>
                    <a:pt x="68104" y="7144"/>
                    <a:pt x="82391" y="13811"/>
                    <a:pt x="82391" y="21431"/>
                  </a:cubicBezTo>
                  <a:lnTo>
                    <a:pt x="82391" y="60484"/>
                  </a:ln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EDF585F-51B6-460C-9639-6F654869D21E}"/>
                </a:ext>
              </a:extLst>
            </p:cNvPr>
            <p:cNvSpPr/>
            <p:nvPr/>
          </p:nvSpPr>
          <p:spPr>
            <a:xfrm>
              <a:off x="5369718" y="3911100"/>
              <a:ext cx="209550" cy="171450"/>
            </a:xfrm>
            <a:custGeom>
              <a:avLst/>
              <a:gdLst>
                <a:gd name="connsiteX0" fmla="*/ 203359 w 209550"/>
                <a:gd name="connsiteY0" fmla="*/ 134167 h 171450"/>
                <a:gd name="connsiteX1" fmla="*/ 203359 w 209550"/>
                <a:gd name="connsiteY1" fmla="*/ 105592 h 171450"/>
                <a:gd name="connsiteX2" fmla="*/ 95726 w 209550"/>
                <a:gd name="connsiteY2" fmla="*/ 7485 h 171450"/>
                <a:gd name="connsiteX3" fmla="*/ 7144 w 209550"/>
                <a:gd name="connsiteY3" fmla="*/ 108450 h 171450"/>
                <a:gd name="connsiteX4" fmla="*/ 7144 w 209550"/>
                <a:gd name="connsiteY4" fmla="*/ 132263 h 171450"/>
                <a:gd name="connsiteX5" fmla="*/ 39529 w 209550"/>
                <a:gd name="connsiteY5" fmla="*/ 167505 h 171450"/>
                <a:gd name="connsiteX6" fmla="*/ 74771 w 209550"/>
                <a:gd name="connsiteY6" fmla="*/ 134167 h 171450"/>
                <a:gd name="connsiteX7" fmla="*/ 74771 w 209550"/>
                <a:gd name="connsiteY7" fmla="*/ 106545 h 171450"/>
                <a:gd name="connsiteX8" fmla="*/ 99536 w 209550"/>
                <a:gd name="connsiteY8" fmla="*/ 75112 h 171450"/>
                <a:gd name="connsiteX9" fmla="*/ 135731 w 209550"/>
                <a:gd name="connsiteY9" fmla="*/ 104640 h 171450"/>
                <a:gd name="connsiteX10" fmla="*/ 135731 w 209550"/>
                <a:gd name="connsiteY10" fmla="*/ 131310 h 171450"/>
                <a:gd name="connsiteX11" fmla="*/ 163354 w 209550"/>
                <a:gd name="connsiteY11" fmla="*/ 166553 h 171450"/>
                <a:gd name="connsiteX12" fmla="*/ 203359 w 209550"/>
                <a:gd name="connsiteY12" fmla="*/ 134167 h 171450"/>
                <a:gd name="connsiteX13" fmla="*/ 123349 w 209550"/>
                <a:gd name="connsiteY13" fmla="*/ 39870 h 171450"/>
                <a:gd name="connsiteX14" fmla="*/ 103346 w 209550"/>
                <a:gd name="connsiteY14" fmla="*/ 59872 h 171450"/>
                <a:gd name="connsiteX15" fmla="*/ 83344 w 209550"/>
                <a:gd name="connsiteY15" fmla="*/ 39870 h 171450"/>
                <a:gd name="connsiteX16" fmla="*/ 103346 w 209550"/>
                <a:gd name="connsiteY16" fmla="*/ 19867 h 171450"/>
                <a:gd name="connsiteX17" fmla="*/ 123349 w 209550"/>
                <a:gd name="connsiteY17" fmla="*/ 3987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550" h="171450">
                  <a:moveTo>
                    <a:pt x="203359" y="134167"/>
                  </a:moveTo>
                  <a:lnTo>
                    <a:pt x="203359" y="105592"/>
                  </a:lnTo>
                  <a:cubicBezTo>
                    <a:pt x="203359" y="48442"/>
                    <a:pt x="153829" y="2722"/>
                    <a:pt x="95726" y="7485"/>
                  </a:cubicBezTo>
                  <a:cubicBezTo>
                    <a:pt x="45244" y="12247"/>
                    <a:pt x="7144" y="57015"/>
                    <a:pt x="7144" y="108450"/>
                  </a:cubicBezTo>
                  <a:lnTo>
                    <a:pt x="7144" y="132263"/>
                  </a:lnTo>
                  <a:cubicBezTo>
                    <a:pt x="7144" y="150360"/>
                    <a:pt x="20479" y="166553"/>
                    <a:pt x="39529" y="167505"/>
                  </a:cubicBezTo>
                  <a:cubicBezTo>
                    <a:pt x="58579" y="168458"/>
                    <a:pt x="74771" y="153217"/>
                    <a:pt x="74771" y="134167"/>
                  </a:cubicBezTo>
                  <a:lnTo>
                    <a:pt x="74771" y="106545"/>
                  </a:lnTo>
                  <a:cubicBezTo>
                    <a:pt x="74771" y="91305"/>
                    <a:pt x="84296" y="77970"/>
                    <a:pt x="99536" y="75112"/>
                  </a:cubicBezTo>
                  <a:cubicBezTo>
                    <a:pt x="118586" y="71303"/>
                    <a:pt x="135731" y="86542"/>
                    <a:pt x="135731" y="104640"/>
                  </a:cubicBezTo>
                  <a:lnTo>
                    <a:pt x="135731" y="131310"/>
                  </a:lnTo>
                  <a:cubicBezTo>
                    <a:pt x="135731" y="148455"/>
                    <a:pt x="147161" y="163695"/>
                    <a:pt x="163354" y="166553"/>
                  </a:cubicBezTo>
                  <a:cubicBezTo>
                    <a:pt x="185261" y="171315"/>
                    <a:pt x="203359" y="155122"/>
                    <a:pt x="203359" y="134167"/>
                  </a:cubicBezTo>
                  <a:close/>
                  <a:moveTo>
                    <a:pt x="123349" y="39870"/>
                  </a:moveTo>
                  <a:cubicBezTo>
                    <a:pt x="123349" y="51300"/>
                    <a:pt x="113824" y="59872"/>
                    <a:pt x="103346" y="59872"/>
                  </a:cubicBezTo>
                  <a:cubicBezTo>
                    <a:pt x="92869" y="59872"/>
                    <a:pt x="83344" y="50347"/>
                    <a:pt x="83344" y="39870"/>
                  </a:cubicBezTo>
                  <a:cubicBezTo>
                    <a:pt x="83344" y="28440"/>
                    <a:pt x="92869" y="19867"/>
                    <a:pt x="103346" y="19867"/>
                  </a:cubicBezTo>
                  <a:cubicBezTo>
                    <a:pt x="113824" y="19867"/>
                    <a:pt x="123349" y="28440"/>
                    <a:pt x="123349" y="39870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4BFF45F-3123-46B5-8BAB-66EEFF74854D}"/>
                </a:ext>
              </a:extLst>
            </p:cNvPr>
            <p:cNvSpPr/>
            <p:nvPr/>
          </p:nvSpPr>
          <p:spPr>
            <a:xfrm>
              <a:off x="6389803" y="3429476"/>
              <a:ext cx="371475" cy="247650"/>
            </a:xfrm>
            <a:custGeom>
              <a:avLst/>
              <a:gdLst>
                <a:gd name="connsiteX0" fmla="*/ 41476 w 371475"/>
                <a:gd name="connsiteY0" fmla="*/ 245269 h 247650"/>
                <a:gd name="connsiteX1" fmla="*/ 326274 w 371475"/>
                <a:gd name="connsiteY1" fmla="*/ 149066 h 247650"/>
                <a:gd name="connsiteX2" fmla="*/ 366279 w 371475"/>
                <a:gd name="connsiteY2" fmla="*/ 7144 h 247650"/>
                <a:gd name="connsiteX3" fmla="*/ 297699 w 371475"/>
                <a:gd name="connsiteY3" fmla="*/ 20479 h 247650"/>
                <a:gd name="connsiteX4" fmla="*/ 297699 w 371475"/>
                <a:gd name="connsiteY4" fmla="*/ 20479 h 247650"/>
                <a:gd name="connsiteX5" fmla="*/ 271981 w 371475"/>
                <a:gd name="connsiteY5" fmla="*/ 105251 h 247650"/>
                <a:gd name="connsiteX6" fmla="*/ 42429 w 371475"/>
                <a:gd name="connsiteY6" fmla="*/ 174784 h 247650"/>
                <a:gd name="connsiteX7" fmla="*/ 7186 w 371475"/>
                <a:gd name="connsiteY7" fmla="*/ 210026 h 247650"/>
                <a:gd name="connsiteX8" fmla="*/ 41476 w 371475"/>
                <a:gd name="connsiteY8" fmla="*/ 24526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1475" h="247650">
                  <a:moveTo>
                    <a:pt x="41476" y="245269"/>
                  </a:moveTo>
                  <a:cubicBezTo>
                    <a:pt x="177684" y="245269"/>
                    <a:pt x="272934" y="212884"/>
                    <a:pt x="326274" y="149066"/>
                  </a:cubicBezTo>
                  <a:cubicBezTo>
                    <a:pt x="380566" y="83344"/>
                    <a:pt x="366279" y="10001"/>
                    <a:pt x="366279" y="7144"/>
                  </a:cubicBezTo>
                  <a:lnTo>
                    <a:pt x="297699" y="20479"/>
                  </a:lnTo>
                  <a:lnTo>
                    <a:pt x="297699" y="20479"/>
                  </a:lnTo>
                  <a:cubicBezTo>
                    <a:pt x="297699" y="22384"/>
                    <a:pt x="305319" y="66199"/>
                    <a:pt x="271981" y="105251"/>
                  </a:cubicBezTo>
                  <a:cubicBezTo>
                    <a:pt x="233881" y="150971"/>
                    <a:pt x="153871" y="174784"/>
                    <a:pt x="42429" y="174784"/>
                  </a:cubicBezTo>
                  <a:cubicBezTo>
                    <a:pt x="23379" y="174784"/>
                    <a:pt x="7186" y="190024"/>
                    <a:pt x="7186" y="210026"/>
                  </a:cubicBezTo>
                  <a:cubicBezTo>
                    <a:pt x="6234" y="229076"/>
                    <a:pt x="21474" y="245269"/>
                    <a:pt x="41476" y="245269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E4215C-F238-4074-8566-066F4BB5499A}"/>
                </a:ext>
              </a:extLst>
            </p:cNvPr>
            <p:cNvSpPr/>
            <p:nvPr/>
          </p:nvSpPr>
          <p:spPr>
            <a:xfrm>
              <a:off x="6677501" y="3390423"/>
              <a:ext cx="85725" cy="76200"/>
            </a:xfrm>
            <a:custGeom>
              <a:avLst/>
              <a:gdLst>
                <a:gd name="connsiteX0" fmla="*/ 7144 w 85725"/>
                <a:gd name="connsiteY0" fmla="*/ 21431 h 76200"/>
                <a:gd name="connsiteX1" fmla="*/ 37624 w 85725"/>
                <a:gd name="connsiteY1" fmla="*/ 7144 h 76200"/>
                <a:gd name="connsiteX2" fmla="*/ 51911 w 85725"/>
                <a:gd name="connsiteY2" fmla="*/ 7144 h 76200"/>
                <a:gd name="connsiteX3" fmla="*/ 82391 w 85725"/>
                <a:gd name="connsiteY3" fmla="*/ 21431 h 76200"/>
                <a:gd name="connsiteX4" fmla="*/ 82391 w 85725"/>
                <a:gd name="connsiteY4" fmla="*/ 60484 h 76200"/>
                <a:gd name="connsiteX5" fmla="*/ 51911 w 85725"/>
                <a:gd name="connsiteY5" fmla="*/ 74771 h 76200"/>
                <a:gd name="connsiteX6" fmla="*/ 37624 w 85725"/>
                <a:gd name="connsiteY6" fmla="*/ 74771 h 76200"/>
                <a:gd name="connsiteX7" fmla="*/ 7144 w 85725"/>
                <a:gd name="connsiteY7" fmla="*/ 60484 h 76200"/>
                <a:gd name="connsiteX8" fmla="*/ 7144 w 85725"/>
                <a:gd name="connsiteY8" fmla="*/ 2143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725" h="76200">
                  <a:moveTo>
                    <a:pt x="7144" y="21431"/>
                  </a:moveTo>
                  <a:cubicBezTo>
                    <a:pt x="7144" y="13811"/>
                    <a:pt x="20479" y="7144"/>
                    <a:pt x="37624" y="7144"/>
                  </a:cubicBezTo>
                  <a:lnTo>
                    <a:pt x="51911" y="7144"/>
                  </a:lnTo>
                  <a:cubicBezTo>
                    <a:pt x="68104" y="7144"/>
                    <a:pt x="82391" y="13811"/>
                    <a:pt x="82391" y="21431"/>
                  </a:cubicBezTo>
                  <a:lnTo>
                    <a:pt x="82391" y="60484"/>
                  </a:lnTo>
                  <a:cubicBezTo>
                    <a:pt x="82391" y="68104"/>
                    <a:pt x="69056" y="74771"/>
                    <a:pt x="51911" y="74771"/>
                  </a:cubicBezTo>
                  <a:lnTo>
                    <a:pt x="37624" y="74771"/>
                  </a:lnTo>
                  <a:cubicBezTo>
                    <a:pt x="21431" y="74771"/>
                    <a:pt x="7144" y="68104"/>
                    <a:pt x="7144" y="60484"/>
                  </a:cubicBezTo>
                  <a:lnTo>
                    <a:pt x="7144" y="21431"/>
                  </a:ln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452315B-BF12-46F9-9CB7-88BF733DBDBC}"/>
                </a:ext>
              </a:extLst>
            </p:cNvPr>
            <p:cNvSpPr/>
            <p:nvPr/>
          </p:nvSpPr>
          <p:spPr>
            <a:xfrm>
              <a:off x="6612731" y="3234171"/>
              <a:ext cx="209550" cy="171450"/>
            </a:xfrm>
            <a:custGeom>
              <a:avLst/>
              <a:gdLst>
                <a:gd name="connsiteX0" fmla="*/ 7144 w 209550"/>
                <a:gd name="connsiteY0" fmla="*/ 40524 h 171450"/>
                <a:gd name="connsiteX1" fmla="*/ 7144 w 209550"/>
                <a:gd name="connsiteY1" fmla="*/ 69099 h 171450"/>
                <a:gd name="connsiteX2" fmla="*/ 114776 w 209550"/>
                <a:gd name="connsiteY2" fmla="*/ 167206 h 171450"/>
                <a:gd name="connsiteX3" fmla="*/ 203359 w 209550"/>
                <a:gd name="connsiteY3" fmla="*/ 66241 h 171450"/>
                <a:gd name="connsiteX4" fmla="*/ 203359 w 209550"/>
                <a:gd name="connsiteY4" fmla="*/ 42429 h 171450"/>
                <a:gd name="connsiteX5" fmla="*/ 170974 w 209550"/>
                <a:gd name="connsiteY5" fmla="*/ 7186 h 171450"/>
                <a:gd name="connsiteX6" fmla="*/ 135731 w 209550"/>
                <a:gd name="connsiteY6" fmla="*/ 40524 h 171450"/>
                <a:gd name="connsiteX7" fmla="*/ 135731 w 209550"/>
                <a:gd name="connsiteY7" fmla="*/ 68146 h 171450"/>
                <a:gd name="connsiteX8" fmla="*/ 110966 w 209550"/>
                <a:gd name="connsiteY8" fmla="*/ 99579 h 171450"/>
                <a:gd name="connsiteX9" fmla="*/ 74771 w 209550"/>
                <a:gd name="connsiteY9" fmla="*/ 70051 h 171450"/>
                <a:gd name="connsiteX10" fmla="*/ 74771 w 209550"/>
                <a:gd name="connsiteY10" fmla="*/ 43381 h 171450"/>
                <a:gd name="connsiteX11" fmla="*/ 47149 w 209550"/>
                <a:gd name="connsiteY11" fmla="*/ 8139 h 171450"/>
                <a:gd name="connsiteX12" fmla="*/ 7144 w 209550"/>
                <a:gd name="connsiteY12" fmla="*/ 40524 h 171450"/>
                <a:gd name="connsiteX13" fmla="*/ 87154 w 209550"/>
                <a:gd name="connsiteY13" fmla="*/ 134821 h 171450"/>
                <a:gd name="connsiteX14" fmla="*/ 107156 w 209550"/>
                <a:gd name="connsiteY14" fmla="*/ 114819 h 171450"/>
                <a:gd name="connsiteX15" fmla="*/ 127159 w 209550"/>
                <a:gd name="connsiteY15" fmla="*/ 134821 h 171450"/>
                <a:gd name="connsiteX16" fmla="*/ 107156 w 209550"/>
                <a:gd name="connsiteY16" fmla="*/ 154824 h 171450"/>
                <a:gd name="connsiteX17" fmla="*/ 87154 w 209550"/>
                <a:gd name="connsiteY17" fmla="*/ 13482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550" h="171450">
                  <a:moveTo>
                    <a:pt x="7144" y="40524"/>
                  </a:moveTo>
                  <a:lnTo>
                    <a:pt x="7144" y="69099"/>
                  </a:lnTo>
                  <a:cubicBezTo>
                    <a:pt x="7144" y="126249"/>
                    <a:pt x="56674" y="171969"/>
                    <a:pt x="114776" y="167206"/>
                  </a:cubicBezTo>
                  <a:cubicBezTo>
                    <a:pt x="165259" y="162444"/>
                    <a:pt x="203359" y="117676"/>
                    <a:pt x="203359" y="66241"/>
                  </a:cubicBezTo>
                  <a:lnTo>
                    <a:pt x="203359" y="42429"/>
                  </a:lnTo>
                  <a:cubicBezTo>
                    <a:pt x="203359" y="24331"/>
                    <a:pt x="190024" y="8139"/>
                    <a:pt x="170974" y="7186"/>
                  </a:cubicBezTo>
                  <a:cubicBezTo>
                    <a:pt x="151924" y="6234"/>
                    <a:pt x="135731" y="21474"/>
                    <a:pt x="135731" y="40524"/>
                  </a:cubicBezTo>
                  <a:lnTo>
                    <a:pt x="135731" y="68146"/>
                  </a:lnTo>
                  <a:cubicBezTo>
                    <a:pt x="135731" y="83386"/>
                    <a:pt x="126206" y="96721"/>
                    <a:pt x="110966" y="99579"/>
                  </a:cubicBezTo>
                  <a:cubicBezTo>
                    <a:pt x="91916" y="103389"/>
                    <a:pt x="74771" y="88149"/>
                    <a:pt x="74771" y="70051"/>
                  </a:cubicBezTo>
                  <a:lnTo>
                    <a:pt x="74771" y="43381"/>
                  </a:lnTo>
                  <a:cubicBezTo>
                    <a:pt x="74771" y="26236"/>
                    <a:pt x="63341" y="10996"/>
                    <a:pt x="47149" y="8139"/>
                  </a:cubicBezTo>
                  <a:cubicBezTo>
                    <a:pt x="26194" y="3376"/>
                    <a:pt x="7144" y="19569"/>
                    <a:pt x="7144" y="40524"/>
                  </a:cubicBezTo>
                  <a:close/>
                  <a:moveTo>
                    <a:pt x="87154" y="134821"/>
                  </a:moveTo>
                  <a:cubicBezTo>
                    <a:pt x="87154" y="123391"/>
                    <a:pt x="96679" y="114819"/>
                    <a:pt x="107156" y="114819"/>
                  </a:cubicBezTo>
                  <a:cubicBezTo>
                    <a:pt x="117634" y="114819"/>
                    <a:pt x="127159" y="124344"/>
                    <a:pt x="127159" y="134821"/>
                  </a:cubicBezTo>
                  <a:cubicBezTo>
                    <a:pt x="127159" y="146251"/>
                    <a:pt x="117634" y="154824"/>
                    <a:pt x="107156" y="154824"/>
                  </a:cubicBezTo>
                  <a:cubicBezTo>
                    <a:pt x="96679" y="154824"/>
                    <a:pt x="87154" y="146251"/>
                    <a:pt x="87154" y="134821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C7FEAB0-01AF-4BB5-B68D-C312D06F6193}"/>
                </a:ext>
              </a:extLst>
            </p:cNvPr>
            <p:cNvSpPr/>
            <p:nvPr/>
          </p:nvSpPr>
          <p:spPr>
            <a:xfrm>
              <a:off x="6213633" y="3518058"/>
              <a:ext cx="228600" cy="228600"/>
            </a:xfrm>
            <a:custGeom>
              <a:avLst/>
              <a:gdLst>
                <a:gd name="connsiteX0" fmla="*/ 7144 w 228600"/>
                <a:gd name="connsiteY0" fmla="*/ 114776 h 228600"/>
                <a:gd name="connsiteX1" fmla="*/ 114776 w 228600"/>
                <a:gd name="connsiteY1" fmla="*/ 222409 h 228600"/>
                <a:gd name="connsiteX2" fmla="*/ 222409 w 228600"/>
                <a:gd name="connsiteY2" fmla="*/ 114776 h 228600"/>
                <a:gd name="connsiteX3" fmla="*/ 114776 w 228600"/>
                <a:gd name="connsiteY3" fmla="*/ 7144 h 228600"/>
                <a:gd name="connsiteX4" fmla="*/ 7144 w 228600"/>
                <a:gd name="connsiteY4" fmla="*/ 11477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28600">
                  <a:moveTo>
                    <a:pt x="7144" y="114776"/>
                  </a:moveTo>
                  <a:cubicBezTo>
                    <a:pt x="7144" y="173831"/>
                    <a:pt x="55721" y="222409"/>
                    <a:pt x="114776" y="222409"/>
                  </a:cubicBezTo>
                  <a:cubicBezTo>
                    <a:pt x="173831" y="222409"/>
                    <a:pt x="222409" y="173831"/>
                    <a:pt x="222409" y="114776"/>
                  </a:cubicBezTo>
                  <a:cubicBezTo>
                    <a:pt x="222409" y="55721"/>
                    <a:pt x="173831" y="7144"/>
                    <a:pt x="114776" y="7144"/>
                  </a:cubicBezTo>
                  <a:cubicBezTo>
                    <a:pt x="54769" y="7144"/>
                    <a:pt x="7144" y="54769"/>
                    <a:pt x="7144" y="114776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00F6227-1FD1-49E1-BC0D-7F773CAFA52B}"/>
                </a:ext>
              </a:extLst>
            </p:cNvPr>
            <p:cNvSpPr/>
            <p:nvPr/>
          </p:nvSpPr>
          <p:spPr>
            <a:xfrm>
              <a:off x="5699283" y="3522821"/>
              <a:ext cx="228600" cy="228600"/>
            </a:xfrm>
            <a:custGeom>
              <a:avLst/>
              <a:gdLst>
                <a:gd name="connsiteX0" fmla="*/ 222409 w 228600"/>
                <a:gd name="connsiteY0" fmla="*/ 114776 h 228600"/>
                <a:gd name="connsiteX1" fmla="*/ 114776 w 228600"/>
                <a:gd name="connsiteY1" fmla="*/ 222409 h 228600"/>
                <a:gd name="connsiteX2" fmla="*/ 7144 w 228600"/>
                <a:gd name="connsiteY2" fmla="*/ 114776 h 228600"/>
                <a:gd name="connsiteX3" fmla="*/ 114776 w 228600"/>
                <a:gd name="connsiteY3" fmla="*/ 7144 h 228600"/>
                <a:gd name="connsiteX4" fmla="*/ 222409 w 228600"/>
                <a:gd name="connsiteY4" fmla="*/ 11477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28600">
                  <a:moveTo>
                    <a:pt x="222409" y="114776"/>
                  </a:moveTo>
                  <a:cubicBezTo>
                    <a:pt x="222409" y="173831"/>
                    <a:pt x="173831" y="222409"/>
                    <a:pt x="114776" y="222409"/>
                  </a:cubicBezTo>
                  <a:cubicBezTo>
                    <a:pt x="55721" y="222409"/>
                    <a:pt x="7144" y="173831"/>
                    <a:pt x="7144" y="114776"/>
                  </a:cubicBezTo>
                  <a:cubicBezTo>
                    <a:pt x="7144" y="55721"/>
                    <a:pt x="55721" y="7144"/>
                    <a:pt x="114776" y="7144"/>
                  </a:cubicBezTo>
                  <a:cubicBezTo>
                    <a:pt x="174784" y="7144"/>
                    <a:pt x="222409" y="54769"/>
                    <a:pt x="222409" y="114776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53492B7-4E2F-44BE-BED4-66FBF7CB9E5B}"/>
                </a:ext>
              </a:extLst>
            </p:cNvPr>
            <p:cNvSpPr/>
            <p:nvPr/>
          </p:nvSpPr>
          <p:spPr>
            <a:xfrm>
              <a:off x="5790723" y="3423761"/>
              <a:ext cx="561975" cy="504825"/>
            </a:xfrm>
            <a:custGeom>
              <a:avLst/>
              <a:gdLst>
                <a:gd name="connsiteX0" fmla="*/ 381476 w 561975"/>
                <a:gd name="connsiteY0" fmla="*/ 7144 h 504825"/>
                <a:gd name="connsiteX1" fmla="*/ 381476 w 561975"/>
                <a:gd name="connsiteY1" fmla="*/ 7144 h 504825"/>
                <a:gd name="connsiteX2" fmla="*/ 183356 w 561975"/>
                <a:gd name="connsiteY2" fmla="*/ 7144 h 504825"/>
                <a:gd name="connsiteX3" fmla="*/ 183356 w 561975"/>
                <a:gd name="connsiteY3" fmla="*/ 7144 h 504825"/>
                <a:gd name="connsiteX4" fmla="*/ 7144 w 561975"/>
                <a:gd name="connsiteY4" fmla="*/ 255746 h 504825"/>
                <a:gd name="connsiteX5" fmla="*/ 7144 w 561975"/>
                <a:gd name="connsiteY5" fmla="*/ 504349 h 504825"/>
                <a:gd name="connsiteX6" fmla="*/ 200501 w 561975"/>
                <a:gd name="connsiteY6" fmla="*/ 504349 h 504825"/>
                <a:gd name="connsiteX7" fmla="*/ 363379 w 561975"/>
                <a:gd name="connsiteY7" fmla="*/ 504349 h 504825"/>
                <a:gd name="connsiteX8" fmla="*/ 557689 w 561975"/>
                <a:gd name="connsiteY8" fmla="*/ 504349 h 504825"/>
                <a:gd name="connsiteX9" fmla="*/ 557689 w 561975"/>
                <a:gd name="connsiteY9" fmla="*/ 255746 h 504825"/>
                <a:gd name="connsiteX10" fmla="*/ 381476 w 561975"/>
                <a:gd name="connsiteY10" fmla="*/ 7144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04825">
                  <a:moveTo>
                    <a:pt x="381476" y="7144"/>
                  </a:moveTo>
                  <a:lnTo>
                    <a:pt x="381476" y="7144"/>
                  </a:lnTo>
                  <a:lnTo>
                    <a:pt x="183356" y="7144"/>
                  </a:lnTo>
                  <a:lnTo>
                    <a:pt x="183356" y="7144"/>
                  </a:lnTo>
                  <a:cubicBezTo>
                    <a:pt x="86201" y="9049"/>
                    <a:pt x="7144" y="119539"/>
                    <a:pt x="7144" y="255746"/>
                  </a:cubicBezTo>
                  <a:lnTo>
                    <a:pt x="7144" y="504349"/>
                  </a:lnTo>
                  <a:lnTo>
                    <a:pt x="200501" y="504349"/>
                  </a:lnTo>
                  <a:lnTo>
                    <a:pt x="363379" y="504349"/>
                  </a:lnTo>
                  <a:lnTo>
                    <a:pt x="557689" y="504349"/>
                  </a:lnTo>
                  <a:lnTo>
                    <a:pt x="557689" y="255746"/>
                  </a:lnTo>
                  <a:cubicBezTo>
                    <a:pt x="557689" y="119539"/>
                    <a:pt x="478631" y="9049"/>
                    <a:pt x="381476" y="7144"/>
                  </a:cubicBezTo>
                  <a:close/>
                </a:path>
              </a:pathLst>
            </a:custGeom>
            <a:solidFill>
              <a:srgbClr val="555A5C">
                <a:lumMod val="20000"/>
                <a:lumOff val="8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4536104-7164-4358-9D90-8A4E16515F29}"/>
                </a:ext>
              </a:extLst>
            </p:cNvPr>
            <p:cNvSpPr/>
            <p:nvPr/>
          </p:nvSpPr>
          <p:spPr>
            <a:xfrm>
              <a:off x="5790723" y="3661886"/>
              <a:ext cx="561975" cy="504825"/>
            </a:xfrm>
            <a:custGeom>
              <a:avLst/>
              <a:gdLst>
                <a:gd name="connsiteX0" fmla="*/ 352901 w 561975"/>
                <a:gd name="connsiteY0" fmla="*/ 504349 h 504825"/>
                <a:gd name="connsiteX1" fmla="*/ 381476 w 561975"/>
                <a:gd name="connsiteY1" fmla="*/ 504349 h 504825"/>
                <a:gd name="connsiteX2" fmla="*/ 221456 w 561975"/>
                <a:gd name="connsiteY2" fmla="*/ 504349 h 504825"/>
                <a:gd name="connsiteX3" fmla="*/ 211931 w 561975"/>
                <a:gd name="connsiteY3" fmla="*/ 504349 h 504825"/>
                <a:gd name="connsiteX4" fmla="*/ 7144 w 561975"/>
                <a:gd name="connsiteY4" fmla="*/ 255746 h 504825"/>
                <a:gd name="connsiteX5" fmla="*/ 7144 w 561975"/>
                <a:gd name="connsiteY5" fmla="*/ 7144 h 504825"/>
                <a:gd name="connsiteX6" fmla="*/ 200501 w 561975"/>
                <a:gd name="connsiteY6" fmla="*/ 7144 h 504825"/>
                <a:gd name="connsiteX7" fmla="*/ 363379 w 561975"/>
                <a:gd name="connsiteY7" fmla="*/ 7144 h 504825"/>
                <a:gd name="connsiteX8" fmla="*/ 557689 w 561975"/>
                <a:gd name="connsiteY8" fmla="*/ 7144 h 504825"/>
                <a:gd name="connsiteX9" fmla="*/ 557689 w 561975"/>
                <a:gd name="connsiteY9" fmla="*/ 255746 h 504825"/>
                <a:gd name="connsiteX10" fmla="*/ 352901 w 561975"/>
                <a:gd name="connsiteY10" fmla="*/ 504349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04825">
                  <a:moveTo>
                    <a:pt x="352901" y="504349"/>
                  </a:moveTo>
                  <a:lnTo>
                    <a:pt x="381476" y="504349"/>
                  </a:lnTo>
                  <a:lnTo>
                    <a:pt x="221456" y="504349"/>
                  </a:lnTo>
                  <a:lnTo>
                    <a:pt x="211931" y="504349"/>
                  </a:lnTo>
                  <a:cubicBezTo>
                    <a:pt x="114776" y="502444"/>
                    <a:pt x="7144" y="391954"/>
                    <a:pt x="7144" y="255746"/>
                  </a:cubicBezTo>
                  <a:lnTo>
                    <a:pt x="7144" y="7144"/>
                  </a:lnTo>
                  <a:lnTo>
                    <a:pt x="200501" y="7144"/>
                  </a:lnTo>
                  <a:lnTo>
                    <a:pt x="363379" y="7144"/>
                  </a:lnTo>
                  <a:lnTo>
                    <a:pt x="557689" y="7144"/>
                  </a:lnTo>
                  <a:lnTo>
                    <a:pt x="557689" y="255746"/>
                  </a:lnTo>
                  <a:cubicBezTo>
                    <a:pt x="557689" y="391954"/>
                    <a:pt x="450056" y="502444"/>
                    <a:pt x="352901" y="504349"/>
                  </a:cubicBezTo>
                  <a:close/>
                </a:path>
              </a:pathLst>
            </a:custGeom>
            <a:solidFill>
              <a:srgbClr val="555A5C">
                <a:lumMod val="20000"/>
                <a:lumOff val="8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AB1D94-074A-4C6B-93C2-777DAD2C5FEA}"/>
                </a:ext>
              </a:extLst>
            </p:cNvPr>
            <p:cNvSpPr/>
            <p:nvPr/>
          </p:nvSpPr>
          <p:spPr>
            <a:xfrm>
              <a:off x="6311741" y="3046571"/>
              <a:ext cx="152400" cy="228600"/>
            </a:xfrm>
            <a:custGeom>
              <a:avLst/>
              <a:gdLst>
                <a:gd name="connsiteX0" fmla="*/ 148114 w 152400"/>
                <a:gd name="connsiteY0" fmla="*/ 155734 h 228600"/>
                <a:gd name="connsiteX1" fmla="*/ 77629 w 152400"/>
                <a:gd name="connsiteY1" fmla="*/ 226219 h 228600"/>
                <a:gd name="connsiteX2" fmla="*/ 77629 w 152400"/>
                <a:gd name="connsiteY2" fmla="*/ 226219 h 228600"/>
                <a:gd name="connsiteX3" fmla="*/ 7144 w 152400"/>
                <a:gd name="connsiteY3" fmla="*/ 155734 h 228600"/>
                <a:gd name="connsiteX4" fmla="*/ 7144 w 152400"/>
                <a:gd name="connsiteY4" fmla="*/ 77629 h 228600"/>
                <a:gd name="connsiteX5" fmla="*/ 77629 w 152400"/>
                <a:gd name="connsiteY5" fmla="*/ 7144 h 228600"/>
                <a:gd name="connsiteX6" fmla="*/ 77629 w 152400"/>
                <a:gd name="connsiteY6" fmla="*/ 7144 h 228600"/>
                <a:gd name="connsiteX7" fmla="*/ 148114 w 152400"/>
                <a:gd name="connsiteY7" fmla="*/ 77629 h 228600"/>
                <a:gd name="connsiteX8" fmla="*/ 148114 w 152400"/>
                <a:gd name="connsiteY8" fmla="*/ 15573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228600">
                  <a:moveTo>
                    <a:pt x="148114" y="155734"/>
                  </a:moveTo>
                  <a:cubicBezTo>
                    <a:pt x="148114" y="194786"/>
                    <a:pt x="116681" y="226219"/>
                    <a:pt x="77629" y="226219"/>
                  </a:cubicBezTo>
                  <a:lnTo>
                    <a:pt x="77629" y="226219"/>
                  </a:lnTo>
                  <a:cubicBezTo>
                    <a:pt x="38576" y="226219"/>
                    <a:pt x="7144" y="194786"/>
                    <a:pt x="7144" y="155734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lnTo>
                    <a:pt x="77629" y="7144"/>
                  </a:lnTo>
                  <a:cubicBezTo>
                    <a:pt x="116681" y="7144"/>
                    <a:pt x="148114" y="38576"/>
                    <a:pt x="148114" y="77629"/>
                  </a:cubicBezTo>
                  <a:lnTo>
                    <a:pt x="148114" y="155734"/>
                  </a:ln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D9FCD37-8F8E-4B06-A3A4-7C68D84421DD}"/>
                </a:ext>
              </a:extLst>
            </p:cNvPr>
            <p:cNvSpPr/>
            <p:nvPr/>
          </p:nvSpPr>
          <p:spPr>
            <a:xfrm>
              <a:off x="5679281" y="3046571"/>
              <a:ext cx="152400" cy="228600"/>
            </a:xfrm>
            <a:custGeom>
              <a:avLst/>
              <a:gdLst>
                <a:gd name="connsiteX0" fmla="*/ 148114 w 152400"/>
                <a:gd name="connsiteY0" fmla="*/ 155734 h 228600"/>
                <a:gd name="connsiteX1" fmla="*/ 77629 w 152400"/>
                <a:gd name="connsiteY1" fmla="*/ 226219 h 228600"/>
                <a:gd name="connsiteX2" fmla="*/ 77629 w 152400"/>
                <a:gd name="connsiteY2" fmla="*/ 226219 h 228600"/>
                <a:gd name="connsiteX3" fmla="*/ 7144 w 152400"/>
                <a:gd name="connsiteY3" fmla="*/ 155734 h 228600"/>
                <a:gd name="connsiteX4" fmla="*/ 7144 w 152400"/>
                <a:gd name="connsiteY4" fmla="*/ 77629 h 228600"/>
                <a:gd name="connsiteX5" fmla="*/ 77629 w 152400"/>
                <a:gd name="connsiteY5" fmla="*/ 7144 h 228600"/>
                <a:gd name="connsiteX6" fmla="*/ 77629 w 152400"/>
                <a:gd name="connsiteY6" fmla="*/ 7144 h 228600"/>
                <a:gd name="connsiteX7" fmla="*/ 148114 w 152400"/>
                <a:gd name="connsiteY7" fmla="*/ 77629 h 228600"/>
                <a:gd name="connsiteX8" fmla="*/ 148114 w 152400"/>
                <a:gd name="connsiteY8" fmla="*/ 15573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228600">
                  <a:moveTo>
                    <a:pt x="148114" y="155734"/>
                  </a:moveTo>
                  <a:cubicBezTo>
                    <a:pt x="148114" y="194786"/>
                    <a:pt x="116681" y="226219"/>
                    <a:pt x="77629" y="226219"/>
                  </a:cubicBezTo>
                  <a:lnTo>
                    <a:pt x="77629" y="226219"/>
                  </a:lnTo>
                  <a:cubicBezTo>
                    <a:pt x="38576" y="226219"/>
                    <a:pt x="7144" y="194786"/>
                    <a:pt x="7144" y="155734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lnTo>
                    <a:pt x="77629" y="7144"/>
                  </a:lnTo>
                  <a:cubicBezTo>
                    <a:pt x="116681" y="7144"/>
                    <a:pt x="148114" y="38576"/>
                    <a:pt x="148114" y="77629"/>
                  </a:cubicBezTo>
                  <a:lnTo>
                    <a:pt x="148114" y="155734"/>
                  </a:ln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D9526B5-9BE8-4E09-A91A-B72E56E25927}"/>
                </a:ext>
              </a:extLst>
            </p:cNvPr>
            <p:cNvSpPr/>
            <p:nvPr/>
          </p:nvSpPr>
          <p:spPr>
            <a:xfrm>
              <a:off x="5749766" y="2922746"/>
              <a:ext cx="638175" cy="466725"/>
            </a:xfrm>
            <a:custGeom>
              <a:avLst/>
              <a:gdLst>
                <a:gd name="connsiteX0" fmla="*/ 639604 w 638175"/>
                <a:gd name="connsiteY0" fmla="*/ 273844 h 466725"/>
                <a:gd name="connsiteX1" fmla="*/ 451009 w 638175"/>
                <a:gd name="connsiteY1" fmla="*/ 462439 h 466725"/>
                <a:gd name="connsiteX2" fmla="*/ 195739 w 638175"/>
                <a:gd name="connsiteY2" fmla="*/ 462439 h 466725"/>
                <a:gd name="connsiteX3" fmla="*/ 7144 w 638175"/>
                <a:gd name="connsiteY3" fmla="*/ 273844 h 466725"/>
                <a:gd name="connsiteX4" fmla="*/ 7144 w 638175"/>
                <a:gd name="connsiteY4" fmla="*/ 195739 h 466725"/>
                <a:gd name="connsiteX5" fmla="*/ 195739 w 638175"/>
                <a:gd name="connsiteY5" fmla="*/ 7144 h 466725"/>
                <a:gd name="connsiteX6" fmla="*/ 451009 w 638175"/>
                <a:gd name="connsiteY6" fmla="*/ 7144 h 466725"/>
                <a:gd name="connsiteX7" fmla="*/ 639604 w 638175"/>
                <a:gd name="connsiteY7" fmla="*/ 195739 h 466725"/>
                <a:gd name="connsiteX8" fmla="*/ 639604 w 638175"/>
                <a:gd name="connsiteY8" fmla="*/ 273844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175" h="466725">
                  <a:moveTo>
                    <a:pt x="639604" y="273844"/>
                  </a:moveTo>
                  <a:cubicBezTo>
                    <a:pt x="639604" y="377666"/>
                    <a:pt x="554831" y="462439"/>
                    <a:pt x="451009" y="462439"/>
                  </a:cubicBezTo>
                  <a:lnTo>
                    <a:pt x="195739" y="462439"/>
                  </a:lnTo>
                  <a:cubicBezTo>
                    <a:pt x="91916" y="462439"/>
                    <a:pt x="7144" y="377666"/>
                    <a:pt x="7144" y="273844"/>
                  </a:cubicBezTo>
                  <a:lnTo>
                    <a:pt x="7144" y="195739"/>
                  </a:lnTo>
                  <a:cubicBezTo>
                    <a:pt x="7144" y="91916"/>
                    <a:pt x="91916" y="7144"/>
                    <a:pt x="195739" y="7144"/>
                  </a:cubicBezTo>
                  <a:lnTo>
                    <a:pt x="451009" y="7144"/>
                  </a:lnTo>
                  <a:cubicBezTo>
                    <a:pt x="554831" y="7144"/>
                    <a:pt x="639604" y="91916"/>
                    <a:pt x="639604" y="195739"/>
                  </a:cubicBezTo>
                  <a:lnTo>
                    <a:pt x="639604" y="273844"/>
                  </a:lnTo>
                  <a:close/>
                </a:path>
              </a:pathLst>
            </a:custGeom>
            <a:solidFill>
              <a:srgbClr val="555A5C">
                <a:lumMod val="20000"/>
                <a:lumOff val="8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E6E10C0-13B9-41B9-B50A-27F0F16144EC}"/>
                </a:ext>
              </a:extLst>
            </p:cNvPr>
            <p:cNvSpPr/>
            <p:nvPr/>
          </p:nvSpPr>
          <p:spPr>
            <a:xfrm>
              <a:off x="5949791" y="2833211"/>
              <a:ext cx="228600" cy="95250"/>
            </a:xfrm>
            <a:custGeom>
              <a:avLst/>
              <a:gdLst>
                <a:gd name="connsiteX0" fmla="*/ 191929 w 228600"/>
                <a:gd name="connsiteY0" fmla="*/ 7144 h 95250"/>
                <a:gd name="connsiteX1" fmla="*/ 43339 w 228600"/>
                <a:gd name="connsiteY1" fmla="*/ 7144 h 95250"/>
                <a:gd name="connsiteX2" fmla="*/ 7144 w 228600"/>
                <a:gd name="connsiteY2" fmla="*/ 51911 h 95250"/>
                <a:gd name="connsiteX3" fmla="*/ 43339 w 228600"/>
                <a:gd name="connsiteY3" fmla="*/ 96679 h 95250"/>
                <a:gd name="connsiteX4" fmla="*/ 191929 w 228600"/>
                <a:gd name="connsiteY4" fmla="*/ 96679 h 95250"/>
                <a:gd name="connsiteX5" fmla="*/ 228124 w 228600"/>
                <a:gd name="connsiteY5" fmla="*/ 51911 h 95250"/>
                <a:gd name="connsiteX6" fmla="*/ 191929 w 228600"/>
                <a:gd name="connsiteY6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600" h="95250">
                  <a:moveTo>
                    <a:pt x="191929" y="7144"/>
                  </a:moveTo>
                  <a:lnTo>
                    <a:pt x="43339" y="7144"/>
                  </a:lnTo>
                  <a:cubicBezTo>
                    <a:pt x="23336" y="7144"/>
                    <a:pt x="7144" y="27146"/>
                    <a:pt x="7144" y="51911"/>
                  </a:cubicBezTo>
                  <a:cubicBezTo>
                    <a:pt x="7144" y="76676"/>
                    <a:pt x="23336" y="96679"/>
                    <a:pt x="43339" y="96679"/>
                  </a:cubicBezTo>
                  <a:lnTo>
                    <a:pt x="191929" y="96679"/>
                  </a:lnTo>
                  <a:cubicBezTo>
                    <a:pt x="211931" y="96679"/>
                    <a:pt x="228124" y="76676"/>
                    <a:pt x="228124" y="51911"/>
                  </a:cubicBezTo>
                  <a:cubicBezTo>
                    <a:pt x="228124" y="27146"/>
                    <a:pt x="211931" y="7144"/>
                    <a:pt x="191929" y="7144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1AE99C5-BD87-45B9-9CB8-68ECDF4356F9}"/>
                </a:ext>
              </a:extLst>
            </p:cNvPr>
            <p:cNvSpPr/>
            <p:nvPr/>
          </p:nvSpPr>
          <p:spPr>
            <a:xfrm>
              <a:off x="6037355" y="2683668"/>
              <a:ext cx="57150" cy="190500"/>
            </a:xfrm>
            <a:custGeom>
              <a:avLst/>
              <a:gdLst>
                <a:gd name="connsiteX0" fmla="*/ 21497 w 57150"/>
                <a:gd name="connsiteY0" fmla="*/ 35719 h 190500"/>
                <a:gd name="connsiteX1" fmla="*/ 7209 w 57150"/>
                <a:gd name="connsiteY1" fmla="*/ 158591 h 190500"/>
                <a:gd name="connsiteX2" fmla="*/ 28164 w 57150"/>
                <a:gd name="connsiteY2" fmla="*/ 189071 h 190500"/>
                <a:gd name="connsiteX3" fmla="*/ 50072 w 57150"/>
                <a:gd name="connsiteY3" fmla="*/ 159544 h 190500"/>
                <a:gd name="connsiteX4" fmla="*/ 43404 w 57150"/>
                <a:gd name="connsiteY4" fmla="*/ 37624 h 190500"/>
                <a:gd name="connsiteX5" fmla="*/ 33879 w 57150"/>
                <a:gd name="connsiteY5" fmla="*/ 7144 h 190500"/>
                <a:gd name="connsiteX6" fmla="*/ 21497 w 57150"/>
                <a:gd name="connsiteY6" fmla="*/ 357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190500">
                  <a:moveTo>
                    <a:pt x="21497" y="35719"/>
                  </a:moveTo>
                  <a:lnTo>
                    <a:pt x="7209" y="158591"/>
                  </a:lnTo>
                  <a:cubicBezTo>
                    <a:pt x="6257" y="174784"/>
                    <a:pt x="15782" y="189071"/>
                    <a:pt x="28164" y="189071"/>
                  </a:cubicBezTo>
                  <a:cubicBezTo>
                    <a:pt x="39594" y="189071"/>
                    <a:pt x="50072" y="176689"/>
                    <a:pt x="50072" y="159544"/>
                  </a:cubicBezTo>
                  <a:lnTo>
                    <a:pt x="43404" y="37624"/>
                  </a:lnTo>
                  <a:cubicBezTo>
                    <a:pt x="44357" y="21431"/>
                    <a:pt x="45309" y="7144"/>
                    <a:pt x="33879" y="7144"/>
                  </a:cubicBezTo>
                  <a:cubicBezTo>
                    <a:pt x="21497" y="7144"/>
                    <a:pt x="22449" y="19526"/>
                    <a:pt x="21497" y="35719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325DCB3-D5B0-4BC1-B216-EBDAD79759CB}"/>
                </a:ext>
              </a:extLst>
            </p:cNvPr>
            <p:cNvSpPr/>
            <p:nvPr/>
          </p:nvSpPr>
          <p:spPr>
            <a:xfrm>
              <a:off x="5975508" y="3546561"/>
              <a:ext cx="47625" cy="47625"/>
            </a:xfrm>
            <a:custGeom>
              <a:avLst/>
              <a:gdLst>
                <a:gd name="connsiteX0" fmla="*/ 41434 w 47625"/>
                <a:gd name="connsiteY0" fmla="*/ 24361 h 47625"/>
                <a:gd name="connsiteX1" fmla="*/ 24289 w 47625"/>
                <a:gd name="connsiteY1" fmla="*/ 41506 h 47625"/>
                <a:gd name="connsiteX2" fmla="*/ 7144 w 47625"/>
                <a:gd name="connsiteY2" fmla="*/ 24361 h 47625"/>
                <a:gd name="connsiteX3" fmla="*/ 24289 w 47625"/>
                <a:gd name="connsiteY3" fmla="*/ 7216 h 47625"/>
                <a:gd name="connsiteX4" fmla="*/ 41434 w 47625"/>
                <a:gd name="connsiteY4" fmla="*/ 2436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361"/>
                  </a:moveTo>
                  <a:cubicBezTo>
                    <a:pt x="41434" y="33886"/>
                    <a:pt x="33814" y="41506"/>
                    <a:pt x="24289" y="41506"/>
                  </a:cubicBezTo>
                  <a:cubicBezTo>
                    <a:pt x="14764" y="41506"/>
                    <a:pt x="7144" y="33886"/>
                    <a:pt x="7144" y="24361"/>
                  </a:cubicBezTo>
                  <a:cubicBezTo>
                    <a:pt x="7144" y="14836"/>
                    <a:pt x="14764" y="7216"/>
                    <a:pt x="24289" y="7216"/>
                  </a:cubicBezTo>
                  <a:cubicBezTo>
                    <a:pt x="32861" y="6264"/>
                    <a:pt x="41434" y="14836"/>
                    <a:pt x="41434" y="24361"/>
                  </a:cubicBezTo>
                  <a:close/>
                </a:path>
              </a:pathLst>
            </a:custGeom>
            <a:solidFill>
              <a:srgbClr val="3BC0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CFB5E71-AD5B-4955-9ABD-C527A3BC5124}"/>
                </a:ext>
              </a:extLst>
            </p:cNvPr>
            <p:cNvSpPr/>
            <p:nvPr/>
          </p:nvSpPr>
          <p:spPr>
            <a:xfrm>
              <a:off x="6029801" y="3546561"/>
              <a:ext cx="47625" cy="47625"/>
            </a:xfrm>
            <a:custGeom>
              <a:avLst/>
              <a:gdLst>
                <a:gd name="connsiteX0" fmla="*/ 41434 w 47625"/>
                <a:gd name="connsiteY0" fmla="*/ 24361 h 47625"/>
                <a:gd name="connsiteX1" fmla="*/ 24289 w 47625"/>
                <a:gd name="connsiteY1" fmla="*/ 41506 h 47625"/>
                <a:gd name="connsiteX2" fmla="*/ 7144 w 47625"/>
                <a:gd name="connsiteY2" fmla="*/ 24361 h 47625"/>
                <a:gd name="connsiteX3" fmla="*/ 24289 w 47625"/>
                <a:gd name="connsiteY3" fmla="*/ 7216 h 47625"/>
                <a:gd name="connsiteX4" fmla="*/ 41434 w 47625"/>
                <a:gd name="connsiteY4" fmla="*/ 2436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361"/>
                  </a:moveTo>
                  <a:cubicBezTo>
                    <a:pt x="41434" y="33886"/>
                    <a:pt x="33814" y="41506"/>
                    <a:pt x="24289" y="41506"/>
                  </a:cubicBezTo>
                  <a:cubicBezTo>
                    <a:pt x="14764" y="41506"/>
                    <a:pt x="7144" y="33886"/>
                    <a:pt x="7144" y="24361"/>
                  </a:cubicBezTo>
                  <a:cubicBezTo>
                    <a:pt x="7144" y="14836"/>
                    <a:pt x="14764" y="7216"/>
                    <a:pt x="24289" y="7216"/>
                  </a:cubicBezTo>
                  <a:cubicBezTo>
                    <a:pt x="33814" y="6264"/>
                    <a:pt x="41434" y="14836"/>
                    <a:pt x="41434" y="24361"/>
                  </a:cubicBezTo>
                  <a:close/>
                </a:path>
              </a:pathLst>
            </a:custGeom>
            <a:solidFill>
              <a:srgbClr val="3BC0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B7EB1D-CDB7-4B0F-959B-463731427B20}"/>
                </a:ext>
              </a:extLst>
            </p:cNvPr>
            <p:cNvSpPr/>
            <p:nvPr/>
          </p:nvSpPr>
          <p:spPr>
            <a:xfrm>
              <a:off x="6081236" y="3546561"/>
              <a:ext cx="47625" cy="47625"/>
            </a:xfrm>
            <a:custGeom>
              <a:avLst/>
              <a:gdLst>
                <a:gd name="connsiteX0" fmla="*/ 41434 w 47625"/>
                <a:gd name="connsiteY0" fmla="*/ 24361 h 47625"/>
                <a:gd name="connsiteX1" fmla="*/ 24289 w 47625"/>
                <a:gd name="connsiteY1" fmla="*/ 41506 h 47625"/>
                <a:gd name="connsiteX2" fmla="*/ 7144 w 47625"/>
                <a:gd name="connsiteY2" fmla="*/ 24361 h 47625"/>
                <a:gd name="connsiteX3" fmla="*/ 24289 w 47625"/>
                <a:gd name="connsiteY3" fmla="*/ 7216 h 47625"/>
                <a:gd name="connsiteX4" fmla="*/ 41434 w 47625"/>
                <a:gd name="connsiteY4" fmla="*/ 2436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361"/>
                  </a:moveTo>
                  <a:cubicBezTo>
                    <a:pt x="41434" y="33886"/>
                    <a:pt x="33814" y="41506"/>
                    <a:pt x="24289" y="41506"/>
                  </a:cubicBezTo>
                  <a:cubicBezTo>
                    <a:pt x="14764" y="41506"/>
                    <a:pt x="7144" y="33886"/>
                    <a:pt x="7144" y="24361"/>
                  </a:cubicBezTo>
                  <a:cubicBezTo>
                    <a:pt x="7144" y="14836"/>
                    <a:pt x="14764" y="7216"/>
                    <a:pt x="24289" y="7216"/>
                  </a:cubicBezTo>
                  <a:cubicBezTo>
                    <a:pt x="32861" y="6264"/>
                    <a:pt x="41434" y="14836"/>
                    <a:pt x="41434" y="24361"/>
                  </a:cubicBezTo>
                  <a:close/>
                </a:path>
              </a:pathLst>
            </a:custGeom>
            <a:solidFill>
              <a:srgbClr val="3BC0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FD3780D-7D85-4A55-9081-7CAA313564B1}"/>
                </a:ext>
              </a:extLst>
            </p:cNvPr>
            <p:cNvSpPr/>
            <p:nvPr/>
          </p:nvSpPr>
          <p:spPr>
            <a:xfrm>
              <a:off x="6135528" y="3546561"/>
              <a:ext cx="47625" cy="47625"/>
            </a:xfrm>
            <a:custGeom>
              <a:avLst/>
              <a:gdLst>
                <a:gd name="connsiteX0" fmla="*/ 41434 w 47625"/>
                <a:gd name="connsiteY0" fmla="*/ 24361 h 47625"/>
                <a:gd name="connsiteX1" fmla="*/ 24289 w 47625"/>
                <a:gd name="connsiteY1" fmla="*/ 41506 h 47625"/>
                <a:gd name="connsiteX2" fmla="*/ 7144 w 47625"/>
                <a:gd name="connsiteY2" fmla="*/ 24361 h 47625"/>
                <a:gd name="connsiteX3" fmla="*/ 24289 w 47625"/>
                <a:gd name="connsiteY3" fmla="*/ 7216 h 47625"/>
                <a:gd name="connsiteX4" fmla="*/ 41434 w 47625"/>
                <a:gd name="connsiteY4" fmla="*/ 2436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361"/>
                  </a:moveTo>
                  <a:cubicBezTo>
                    <a:pt x="41434" y="33886"/>
                    <a:pt x="33814" y="41506"/>
                    <a:pt x="24289" y="41506"/>
                  </a:cubicBezTo>
                  <a:cubicBezTo>
                    <a:pt x="14764" y="41506"/>
                    <a:pt x="7144" y="33886"/>
                    <a:pt x="7144" y="24361"/>
                  </a:cubicBezTo>
                  <a:cubicBezTo>
                    <a:pt x="7144" y="14836"/>
                    <a:pt x="14764" y="7216"/>
                    <a:pt x="24289" y="7216"/>
                  </a:cubicBezTo>
                  <a:cubicBezTo>
                    <a:pt x="33814" y="6264"/>
                    <a:pt x="41434" y="14836"/>
                    <a:pt x="41434" y="24361"/>
                  </a:cubicBezTo>
                  <a:close/>
                </a:path>
              </a:pathLst>
            </a:custGeom>
            <a:solidFill>
              <a:srgbClr val="3BC0C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" name="Freeform: Shape 28">
              <a:extLst>
                <a:ext uri="{FF2B5EF4-FFF2-40B4-BE49-F238E27FC236}">
                  <a16:creationId xmlns:a16="http://schemas.microsoft.com/office/drawing/2014/main" id="{19A00F5A-29BF-4BE8-9981-002BC0FA48C8}"/>
                </a:ext>
              </a:extLst>
            </p:cNvPr>
            <p:cNvSpPr/>
            <p:nvPr/>
          </p:nvSpPr>
          <p:spPr>
            <a:xfrm>
              <a:off x="5829776" y="3046571"/>
              <a:ext cx="485775" cy="161925"/>
            </a:xfrm>
            <a:custGeom>
              <a:avLst/>
              <a:gdLst>
                <a:gd name="connsiteX0" fmla="*/ 401479 w 485775"/>
                <a:gd name="connsiteY0" fmla="*/ 7144 h 161925"/>
                <a:gd name="connsiteX1" fmla="*/ 84296 w 485775"/>
                <a:gd name="connsiteY1" fmla="*/ 7144 h 161925"/>
                <a:gd name="connsiteX2" fmla="*/ 7144 w 485775"/>
                <a:gd name="connsiteY2" fmla="*/ 84296 h 161925"/>
                <a:gd name="connsiteX3" fmla="*/ 84296 w 485775"/>
                <a:gd name="connsiteY3" fmla="*/ 161449 h 161925"/>
                <a:gd name="connsiteX4" fmla="*/ 401479 w 485775"/>
                <a:gd name="connsiteY4" fmla="*/ 161449 h 161925"/>
                <a:gd name="connsiteX5" fmla="*/ 478631 w 485775"/>
                <a:gd name="connsiteY5" fmla="*/ 84296 h 161925"/>
                <a:gd name="connsiteX6" fmla="*/ 401479 w 485775"/>
                <a:gd name="connsiteY6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5775" h="161925">
                  <a:moveTo>
                    <a:pt x="401479" y="7144"/>
                  </a:moveTo>
                  <a:lnTo>
                    <a:pt x="84296" y="7144"/>
                  </a:lnTo>
                  <a:cubicBezTo>
                    <a:pt x="41434" y="7144"/>
                    <a:pt x="7144" y="41434"/>
                    <a:pt x="7144" y="84296"/>
                  </a:cubicBezTo>
                  <a:cubicBezTo>
                    <a:pt x="7144" y="127159"/>
                    <a:pt x="41434" y="161449"/>
                    <a:pt x="84296" y="161449"/>
                  </a:cubicBezTo>
                  <a:lnTo>
                    <a:pt x="401479" y="161449"/>
                  </a:lnTo>
                  <a:cubicBezTo>
                    <a:pt x="444341" y="161449"/>
                    <a:pt x="478631" y="127159"/>
                    <a:pt x="478631" y="84296"/>
                  </a:cubicBezTo>
                  <a:cubicBezTo>
                    <a:pt x="478631" y="41434"/>
                    <a:pt x="444341" y="7144"/>
                    <a:pt x="401479" y="7144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" name="Freeform: Shape 29">
              <a:extLst>
                <a:ext uri="{FF2B5EF4-FFF2-40B4-BE49-F238E27FC236}">
                  <a16:creationId xmlns:a16="http://schemas.microsoft.com/office/drawing/2014/main" id="{A025F13D-DA21-40A9-8EC5-76362F59C6F9}"/>
                </a:ext>
              </a:extLst>
            </p:cNvPr>
            <p:cNvSpPr/>
            <p:nvPr/>
          </p:nvSpPr>
          <p:spPr>
            <a:xfrm>
              <a:off x="5923121" y="3090386"/>
              <a:ext cx="57150" cy="5715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6196"/>
                    <a:pt x="45244" y="56674"/>
                    <a:pt x="31909" y="56674"/>
                  </a:cubicBezTo>
                  <a:cubicBezTo>
                    <a:pt x="17621" y="56674"/>
                    <a:pt x="7144" y="45244"/>
                    <a:pt x="7144" y="31909"/>
                  </a:cubicBezTo>
                  <a:cubicBezTo>
                    <a:pt x="7144" y="17621"/>
                    <a:pt x="18574" y="7144"/>
                    <a:pt x="31909" y="7144"/>
                  </a:cubicBezTo>
                  <a:cubicBezTo>
                    <a:pt x="45244" y="7144"/>
                    <a:pt x="56674" y="18574"/>
                    <a:pt x="56674" y="31909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" name="Freeform: Shape 30">
              <a:extLst>
                <a:ext uri="{FF2B5EF4-FFF2-40B4-BE49-F238E27FC236}">
                  <a16:creationId xmlns:a16="http://schemas.microsoft.com/office/drawing/2014/main" id="{47D241EF-D072-477B-847D-B9D7812A2062}"/>
                </a:ext>
              </a:extLst>
            </p:cNvPr>
            <p:cNvSpPr/>
            <p:nvPr/>
          </p:nvSpPr>
          <p:spPr>
            <a:xfrm>
              <a:off x="6164103" y="3090386"/>
              <a:ext cx="57150" cy="5715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6196"/>
                    <a:pt x="45244" y="56674"/>
                    <a:pt x="31909" y="56674"/>
                  </a:cubicBezTo>
                  <a:cubicBezTo>
                    <a:pt x="17621" y="56674"/>
                    <a:pt x="7144" y="45244"/>
                    <a:pt x="7144" y="31909"/>
                  </a:cubicBezTo>
                  <a:cubicBezTo>
                    <a:pt x="7144" y="17621"/>
                    <a:pt x="18574" y="7144"/>
                    <a:pt x="31909" y="7144"/>
                  </a:cubicBezTo>
                  <a:cubicBezTo>
                    <a:pt x="45244" y="7144"/>
                    <a:pt x="56674" y="18574"/>
                    <a:pt x="56674" y="31909"/>
                  </a:cubicBez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3" name="Freeform: Shape 31">
              <a:extLst>
                <a:ext uri="{FF2B5EF4-FFF2-40B4-BE49-F238E27FC236}">
                  <a16:creationId xmlns:a16="http://schemas.microsoft.com/office/drawing/2014/main" id="{1AD90D11-4718-49AA-A45E-BB32DCB8285E}"/>
                </a:ext>
              </a:extLst>
            </p:cNvPr>
            <p:cNvSpPr/>
            <p:nvPr/>
          </p:nvSpPr>
          <p:spPr>
            <a:xfrm>
              <a:off x="5936456" y="3367563"/>
              <a:ext cx="276225" cy="66675"/>
            </a:xfrm>
            <a:custGeom>
              <a:avLst/>
              <a:gdLst>
                <a:gd name="connsiteX0" fmla="*/ 273844 w 276225"/>
                <a:gd name="connsiteY0" fmla="*/ 35719 h 66675"/>
                <a:gd name="connsiteX1" fmla="*/ 245269 w 276225"/>
                <a:gd name="connsiteY1" fmla="*/ 64294 h 66675"/>
                <a:gd name="connsiteX2" fmla="*/ 35719 w 276225"/>
                <a:gd name="connsiteY2" fmla="*/ 64294 h 66675"/>
                <a:gd name="connsiteX3" fmla="*/ 7144 w 276225"/>
                <a:gd name="connsiteY3" fmla="*/ 35719 h 66675"/>
                <a:gd name="connsiteX4" fmla="*/ 7144 w 276225"/>
                <a:gd name="connsiteY4" fmla="*/ 35719 h 66675"/>
                <a:gd name="connsiteX5" fmla="*/ 35719 w 276225"/>
                <a:gd name="connsiteY5" fmla="*/ 7144 h 66675"/>
                <a:gd name="connsiteX6" fmla="*/ 245269 w 276225"/>
                <a:gd name="connsiteY6" fmla="*/ 7144 h 66675"/>
                <a:gd name="connsiteX7" fmla="*/ 273844 w 276225"/>
                <a:gd name="connsiteY7" fmla="*/ 35719 h 66675"/>
                <a:gd name="connsiteX8" fmla="*/ 273844 w 276225"/>
                <a:gd name="connsiteY8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66675">
                  <a:moveTo>
                    <a:pt x="273844" y="35719"/>
                  </a:moveTo>
                  <a:cubicBezTo>
                    <a:pt x="273844" y="50959"/>
                    <a:pt x="261461" y="64294"/>
                    <a:pt x="245269" y="64294"/>
                  </a:cubicBezTo>
                  <a:lnTo>
                    <a:pt x="35719" y="64294"/>
                  </a:lnTo>
                  <a:cubicBezTo>
                    <a:pt x="20479" y="64294"/>
                    <a:pt x="7144" y="51911"/>
                    <a:pt x="7144" y="35719"/>
                  </a:cubicBezTo>
                  <a:lnTo>
                    <a:pt x="7144" y="35719"/>
                  </a:lnTo>
                  <a:cubicBezTo>
                    <a:pt x="7144" y="20479"/>
                    <a:pt x="19526" y="7144"/>
                    <a:pt x="35719" y="7144"/>
                  </a:cubicBezTo>
                  <a:lnTo>
                    <a:pt x="245269" y="7144"/>
                  </a:lnTo>
                  <a:cubicBezTo>
                    <a:pt x="260509" y="7144"/>
                    <a:pt x="273844" y="19526"/>
                    <a:pt x="273844" y="35719"/>
                  </a:cubicBezTo>
                  <a:lnTo>
                    <a:pt x="273844" y="35719"/>
                  </a:ln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4" name="Freeform: Shape 32">
              <a:extLst>
                <a:ext uri="{FF2B5EF4-FFF2-40B4-BE49-F238E27FC236}">
                  <a16:creationId xmlns:a16="http://schemas.microsoft.com/office/drawing/2014/main" id="{7E17D256-B342-4E37-9406-2AA05E8DA6E7}"/>
                </a:ext>
              </a:extLst>
            </p:cNvPr>
            <p:cNvSpPr/>
            <p:nvPr/>
          </p:nvSpPr>
          <p:spPr>
            <a:xfrm>
              <a:off x="5853588" y="3629501"/>
              <a:ext cx="438150" cy="304800"/>
            </a:xfrm>
            <a:custGeom>
              <a:avLst/>
              <a:gdLst>
                <a:gd name="connsiteX0" fmla="*/ 392906 w 438150"/>
                <a:gd name="connsiteY0" fmla="*/ 298609 h 304800"/>
                <a:gd name="connsiteX1" fmla="*/ 48101 w 438150"/>
                <a:gd name="connsiteY1" fmla="*/ 298609 h 304800"/>
                <a:gd name="connsiteX2" fmla="*/ 7144 w 438150"/>
                <a:gd name="connsiteY2" fmla="*/ 257651 h 304800"/>
                <a:gd name="connsiteX3" fmla="*/ 7144 w 438150"/>
                <a:gd name="connsiteY3" fmla="*/ 48101 h 304800"/>
                <a:gd name="connsiteX4" fmla="*/ 48101 w 438150"/>
                <a:gd name="connsiteY4" fmla="*/ 7144 h 304800"/>
                <a:gd name="connsiteX5" fmla="*/ 393859 w 438150"/>
                <a:gd name="connsiteY5" fmla="*/ 7144 h 304800"/>
                <a:gd name="connsiteX6" fmla="*/ 434816 w 438150"/>
                <a:gd name="connsiteY6" fmla="*/ 48101 h 304800"/>
                <a:gd name="connsiteX7" fmla="*/ 434816 w 438150"/>
                <a:gd name="connsiteY7" fmla="*/ 257651 h 304800"/>
                <a:gd name="connsiteX8" fmla="*/ 392906 w 438150"/>
                <a:gd name="connsiteY8" fmla="*/ 298609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8150" h="304800">
                  <a:moveTo>
                    <a:pt x="392906" y="298609"/>
                  </a:moveTo>
                  <a:lnTo>
                    <a:pt x="48101" y="298609"/>
                  </a:lnTo>
                  <a:cubicBezTo>
                    <a:pt x="26194" y="298609"/>
                    <a:pt x="7144" y="280511"/>
                    <a:pt x="7144" y="257651"/>
                  </a:cubicBezTo>
                  <a:lnTo>
                    <a:pt x="7144" y="48101"/>
                  </a:lnTo>
                  <a:cubicBezTo>
                    <a:pt x="7144" y="26194"/>
                    <a:pt x="25241" y="7144"/>
                    <a:pt x="48101" y="7144"/>
                  </a:cubicBezTo>
                  <a:lnTo>
                    <a:pt x="393859" y="7144"/>
                  </a:lnTo>
                  <a:cubicBezTo>
                    <a:pt x="415766" y="7144"/>
                    <a:pt x="434816" y="25241"/>
                    <a:pt x="434816" y="48101"/>
                  </a:cubicBezTo>
                  <a:lnTo>
                    <a:pt x="434816" y="257651"/>
                  </a:lnTo>
                  <a:cubicBezTo>
                    <a:pt x="433864" y="280511"/>
                    <a:pt x="414814" y="298609"/>
                    <a:pt x="392906" y="298609"/>
                  </a:cubicBezTo>
                  <a:close/>
                </a:path>
              </a:pathLst>
            </a:custGeom>
            <a:solidFill>
              <a:srgbClr val="555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400406" y="1521420"/>
            <a:ext cx="38908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92D050"/>
                </a:solidFill>
                <a:latin typeface="Squada One" panose="02000000000000000000" charset="0"/>
              </a:rPr>
              <a:t>See &amp; Recognize: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rPr>
              <a:t>Computer Vision &amp; Deep learning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charset="0"/>
            </a:endParaRPr>
          </a:p>
        </p:txBody>
      </p:sp>
      <p:grpSp>
        <p:nvGrpSpPr>
          <p:cNvPr id="182" name="Graphic 421">
            <a:extLst>
              <a:ext uri="{FF2B5EF4-FFF2-40B4-BE49-F238E27FC236}">
                <a16:creationId xmlns:a16="http://schemas.microsoft.com/office/drawing/2014/main" id="{66D1647E-1253-4096-B9BB-6DBFC5985D1D}"/>
              </a:ext>
            </a:extLst>
          </p:cNvPr>
          <p:cNvGrpSpPr/>
          <p:nvPr/>
        </p:nvGrpSpPr>
        <p:grpSpPr>
          <a:xfrm>
            <a:off x="1016113" y="1127302"/>
            <a:ext cx="1679317" cy="3371844"/>
            <a:chOff x="4351496" y="0"/>
            <a:chExt cx="3489008" cy="6858000"/>
          </a:xfrm>
          <a:solidFill>
            <a:srgbClr val="87ADDB"/>
          </a:solidFill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612CC4F-00F8-4E86-AC03-277A064DCDED}"/>
                </a:ext>
              </a:extLst>
            </p:cNvPr>
            <p:cNvSpPr/>
            <p:nvPr/>
          </p:nvSpPr>
          <p:spPr>
            <a:xfrm>
              <a:off x="7175064" y="2830854"/>
              <a:ext cx="227171" cy="124301"/>
            </a:xfrm>
            <a:custGeom>
              <a:avLst/>
              <a:gdLst>
                <a:gd name="connsiteX0" fmla="*/ 127516 w 227171"/>
                <a:gd name="connsiteY0" fmla="*/ 32790 h 124301"/>
                <a:gd name="connsiteX1" fmla="*/ 124087 w 227171"/>
                <a:gd name="connsiteY1" fmla="*/ 37505 h 124301"/>
                <a:gd name="connsiteX2" fmla="*/ 118515 w 227171"/>
                <a:gd name="connsiteY2" fmla="*/ 36647 h 124301"/>
                <a:gd name="connsiteX3" fmla="*/ 79081 w 227171"/>
                <a:gd name="connsiteY3" fmla="*/ 32361 h 124301"/>
                <a:gd name="connsiteX4" fmla="*/ 3215 w 227171"/>
                <a:gd name="connsiteY4" fmla="*/ 93226 h 124301"/>
                <a:gd name="connsiteX5" fmla="*/ 27218 w 227171"/>
                <a:gd name="connsiteY5" fmla="*/ 121944 h 124301"/>
                <a:gd name="connsiteX6" fmla="*/ 114657 w 227171"/>
                <a:gd name="connsiteY6" fmla="*/ 51221 h 124301"/>
                <a:gd name="connsiteX7" fmla="*/ 120229 w 227171"/>
                <a:gd name="connsiteY7" fmla="*/ 52935 h 124301"/>
                <a:gd name="connsiteX8" fmla="*/ 120229 w 227171"/>
                <a:gd name="connsiteY8" fmla="*/ 52935 h 124301"/>
                <a:gd name="connsiteX9" fmla="*/ 179379 w 227171"/>
                <a:gd name="connsiteY9" fmla="*/ 76081 h 124301"/>
                <a:gd name="connsiteX10" fmla="*/ 223957 w 227171"/>
                <a:gd name="connsiteY10" fmla="*/ 40934 h 124301"/>
                <a:gd name="connsiteX11" fmla="*/ 207240 w 227171"/>
                <a:gd name="connsiteY11" fmla="*/ 5358 h 124301"/>
                <a:gd name="connsiteX12" fmla="*/ 206383 w 227171"/>
                <a:gd name="connsiteY12" fmla="*/ 6215 h 124301"/>
                <a:gd name="connsiteX13" fmla="*/ 149376 w 227171"/>
                <a:gd name="connsiteY13" fmla="*/ 3215 h 124301"/>
                <a:gd name="connsiteX14" fmla="*/ 127516 w 227171"/>
                <a:gd name="connsiteY14" fmla="*/ 32790 h 12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7171" h="124301">
                  <a:moveTo>
                    <a:pt x="127516" y="32790"/>
                  </a:moveTo>
                  <a:lnTo>
                    <a:pt x="124087" y="37505"/>
                  </a:lnTo>
                  <a:lnTo>
                    <a:pt x="118515" y="36647"/>
                  </a:lnTo>
                  <a:lnTo>
                    <a:pt x="79081" y="32361"/>
                  </a:lnTo>
                  <a:lnTo>
                    <a:pt x="3215" y="93226"/>
                  </a:lnTo>
                  <a:cubicBezTo>
                    <a:pt x="11359" y="102656"/>
                    <a:pt x="19502" y="112514"/>
                    <a:pt x="27218" y="121944"/>
                  </a:cubicBezTo>
                  <a:lnTo>
                    <a:pt x="114657" y="51221"/>
                  </a:lnTo>
                  <a:lnTo>
                    <a:pt x="120229" y="52935"/>
                  </a:lnTo>
                  <a:lnTo>
                    <a:pt x="120229" y="52935"/>
                  </a:lnTo>
                  <a:lnTo>
                    <a:pt x="179379" y="76081"/>
                  </a:lnTo>
                  <a:lnTo>
                    <a:pt x="223957" y="40934"/>
                  </a:lnTo>
                  <a:cubicBezTo>
                    <a:pt x="218385" y="28932"/>
                    <a:pt x="212812" y="17359"/>
                    <a:pt x="207240" y="5358"/>
                  </a:cubicBezTo>
                  <a:cubicBezTo>
                    <a:pt x="206812" y="5786"/>
                    <a:pt x="206812" y="5786"/>
                    <a:pt x="206383" y="6215"/>
                  </a:cubicBezTo>
                  <a:cubicBezTo>
                    <a:pt x="189238" y="19931"/>
                    <a:pt x="164806" y="18645"/>
                    <a:pt x="149376" y="3215"/>
                  </a:cubicBezTo>
                  <a:lnTo>
                    <a:pt x="127516" y="3279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41BC169A-A9F6-4772-9D64-4A0D5A2000B9}"/>
                </a:ext>
              </a:extLst>
            </p:cNvPr>
            <p:cNvSpPr/>
            <p:nvPr/>
          </p:nvSpPr>
          <p:spPr>
            <a:xfrm>
              <a:off x="7212354" y="2887004"/>
              <a:ext cx="210026" cy="128588"/>
            </a:xfrm>
            <a:custGeom>
              <a:avLst/>
              <a:gdLst>
                <a:gd name="connsiteX0" fmla="*/ 140803 w 210026"/>
                <a:gd name="connsiteY0" fmla="*/ 40934 h 128587"/>
                <a:gd name="connsiteX1" fmla="*/ 81653 w 210026"/>
                <a:gd name="connsiteY1" fmla="*/ 17788 h 128587"/>
                <a:gd name="connsiteX2" fmla="*/ 3215 w 210026"/>
                <a:gd name="connsiteY2" fmla="*/ 81224 h 128587"/>
                <a:gd name="connsiteX3" fmla="*/ 39219 w 210026"/>
                <a:gd name="connsiteY3" fmla="*/ 126230 h 128587"/>
                <a:gd name="connsiteX4" fmla="*/ 88940 w 210026"/>
                <a:gd name="connsiteY4" fmla="*/ 86368 h 128587"/>
                <a:gd name="connsiteX5" fmla="*/ 93226 w 210026"/>
                <a:gd name="connsiteY5" fmla="*/ 86368 h 128587"/>
                <a:gd name="connsiteX6" fmla="*/ 141661 w 210026"/>
                <a:gd name="connsiteY6" fmla="*/ 91940 h 128587"/>
                <a:gd name="connsiteX7" fmla="*/ 210669 w 210026"/>
                <a:gd name="connsiteY7" fmla="*/ 36219 h 128587"/>
                <a:gd name="connsiteX8" fmla="*/ 195667 w 210026"/>
                <a:gd name="connsiteY8" fmla="*/ 3215 h 128587"/>
                <a:gd name="connsiteX9" fmla="*/ 146804 w 210026"/>
                <a:gd name="connsiteY9" fmla="*/ 42648 h 128587"/>
                <a:gd name="connsiteX10" fmla="*/ 140803 w 210026"/>
                <a:gd name="connsiteY10" fmla="*/ 40934 h 12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0026" h="128587">
                  <a:moveTo>
                    <a:pt x="140803" y="40934"/>
                  </a:moveTo>
                  <a:lnTo>
                    <a:pt x="81653" y="17788"/>
                  </a:lnTo>
                  <a:lnTo>
                    <a:pt x="3215" y="81224"/>
                  </a:lnTo>
                  <a:cubicBezTo>
                    <a:pt x="15216" y="95798"/>
                    <a:pt x="28075" y="110371"/>
                    <a:pt x="39219" y="126230"/>
                  </a:cubicBezTo>
                  <a:lnTo>
                    <a:pt x="88940" y="86368"/>
                  </a:lnTo>
                  <a:lnTo>
                    <a:pt x="93226" y="86368"/>
                  </a:lnTo>
                  <a:lnTo>
                    <a:pt x="141661" y="91940"/>
                  </a:lnTo>
                  <a:lnTo>
                    <a:pt x="210669" y="36219"/>
                  </a:lnTo>
                  <a:cubicBezTo>
                    <a:pt x="205526" y="25075"/>
                    <a:pt x="200382" y="14359"/>
                    <a:pt x="195667" y="3215"/>
                  </a:cubicBezTo>
                  <a:lnTo>
                    <a:pt x="146804" y="42648"/>
                  </a:lnTo>
                  <a:lnTo>
                    <a:pt x="140803" y="4093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7C49666-9C3B-4C4D-80C8-F551172C2AAE}"/>
                </a:ext>
              </a:extLst>
            </p:cNvPr>
            <p:cNvSpPr/>
            <p:nvPr/>
          </p:nvSpPr>
          <p:spPr>
            <a:xfrm>
              <a:off x="6676144" y="3952137"/>
              <a:ext cx="98584" cy="334328"/>
            </a:xfrm>
            <a:custGeom>
              <a:avLst/>
              <a:gdLst>
                <a:gd name="connsiteX0" fmla="*/ 34076 w 98583"/>
                <a:gd name="connsiteY0" fmla="*/ 331970 h 334327"/>
                <a:gd name="connsiteX1" fmla="*/ 34076 w 98583"/>
                <a:gd name="connsiteY1" fmla="*/ 107371 h 334327"/>
                <a:gd name="connsiteX2" fmla="*/ 34076 w 98583"/>
                <a:gd name="connsiteY2" fmla="*/ 103084 h 334327"/>
                <a:gd name="connsiteX3" fmla="*/ 98798 w 98583"/>
                <a:gd name="connsiteY3" fmla="*/ 38362 h 334327"/>
                <a:gd name="connsiteX4" fmla="*/ 89368 w 98583"/>
                <a:gd name="connsiteY4" fmla="*/ 3215 h 334327"/>
                <a:gd name="connsiteX5" fmla="*/ 3215 w 98583"/>
                <a:gd name="connsiteY5" fmla="*/ 89368 h 334327"/>
                <a:gd name="connsiteX6" fmla="*/ 3215 w 98583"/>
                <a:gd name="connsiteY6" fmla="*/ 319969 h 334327"/>
                <a:gd name="connsiteX7" fmla="*/ 34076 w 98583"/>
                <a:gd name="connsiteY7" fmla="*/ 331970 h 334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583" h="334327">
                  <a:moveTo>
                    <a:pt x="34076" y="331970"/>
                  </a:moveTo>
                  <a:lnTo>
                    <a:pt x="34076" y="107371"/>
                  </a:lnTo>
                  <a:lnTo>
                    <a:pt x="34076" y="103084"/>
                  </a:lnTo>
                  <a:lnTo>
                    <a:pt x="98798" y="38362"/>
                  </a:lnTo>
                  <a:cubicBezTo>
                    <a:pt x="95798" y="26789"/>
                    <a:pt x="92369" y="14788"/>
                    <a:pt x="89368" y="3215"/>
                  </a:cubicBezTo>
                  <a:lnTo>
                    <a:pt x="3215" y="89368"/>
                  </a:lnTo>
                  <a:lnTo>
                    <a:pt x="3215" y="319969"/>
                  </a:lnTo>
                  <a:cubicBezTo>
                    <a:pt x="13502" y="323826"/>
                    <a:pt x="23789" y="328112"/>
                    <a:pt x="34076" y="3319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9692564-178C-42D7-8301-C2A73DFEDF54}"/>
                </a:ext>
              </a:extLst>
            </p:cNvPr>
            <p:cNvSpPr/>
            <p:nvPr/>
          </p:nvSpPr>
          <p:spPr>
            <a:xfrm>
              <a:off x="7238500" y="5847945"/>
              <a:ext cx="55721" cy="197168"/>
            </a:xfrm>
            <a:custGeom>
              <a:avLst/>
              <a:gdLst>
                <a:gd name="connsiteX0" fmla="*/ 3215 w 55721"/>
                <a:gd name="connsiteY0" fmla="*/ 3215 h 197167"/>
                <a:gd name="connsiteX1" fmla="*/ 34933 w 55721"/>
                <a:gd name="connsiteY1" fmla="*/ 184952 h 197167"/>
                <a:gd name="connsiteX2" fmla="*/ 34933 w 55721"/>
                <a:gd name="connsiteY2" fmla="*/ 184952 h 197167"/>
                <a:gd name="connsiteX3" fmla="*/ 53364 w 55721"/>
                <a:gd name="connsiteY3" fmla="*/ 197811 h 197167"/>
                <a:gd name="connsiteX4" fmla="*/ 17359 w 55721"/>
                <a:gd name="connsiteY4" fmla="*/ 64080 h 197167"/>
                <a:gd name="connsiteX5" fmla="*/ 3215 w 55721"/>
                <a:gd name="connsiteY5" fmla="*/ 3215 h 19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21" h="197167">
                  <a:moveTo>
                    <a:pt x="3215" y="3215"/>
                  </a:moveTo>
                  <a:lnTo>
                    <a:pt x="34933" y="184952"/>
                  </a:lnTo>
                  <a:lnTo>
                    <a:pt x="34933" y="184952"/>
                  </a:lnTo>
                  <a:lnTo>
                    <a:pt x="53364" y="197811"/>
                  </a:lnTo>
                  <a:cubicBezTo>
                    <a:pt x="40934" y="153233"/>
                    <a:pt x="27646" y="109085"/>
                    <a:pt x="17359" y="64080"/>
                  </a:cubicBezTo>
                  <a:cubicBezTo>
                    <a:pt x="12216" y="43934"/>
                    <a:pt x="7930" y="23789"/>
                    <a:pt x="3215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6096DBF-2D46-4CAC-8F68-836DFD9083FF}"/>
                </a:ext>
              </a:extLst>
            </p:cNvPr>
            <p:cNvSpPr/>
            <p:nvPr/>
          </p:nvSpPr>
          <p:spPr>
            <a:xfrm>
              <a:off x="7258645" y="2938439"/>
              <a:ext cx="180023" cy="115729"/>
            </a:xfrm>
            <a:custGeom>
              <a:avLst/>
              <a:gdLst>
                <a:gd name="connsiteX0" fmla="*/ 97512 w 180022"/>
                <a:gd name="connsiteY0" fmla="*/ 60222 h 115728"/>
                <a:gd name="connsiteX1" fmla="*/ 48649 w 180022"/>
                <a:gd name="connsiteY1" fmla="*/ 55078 h 115728"/>
                <a:gd name="connsiteX2" fmla="*/ 3215 w 180022"/>
                <a:gd name="connsiteY2" fmla="*/ 91512 h 115728"/>
                <a:gd name="connsiteX3" fmla="*/ 9644 w 180022"/>
                <a:gd name="connsiteY3" fmla="*/ 104799 h 115728"/>
                <a:gd name="connsiteX4" fmla="*/ 12216 w 180022"/>
                <a:gd name="connsiteY4" fmla="*/ 115514 h 115728"/>
                <a:gd name="connsiteX5" fmla="*/ 21217 w 180022"/>
                <a:gd name="connsiteY5" fmla="*/ 108228 h 115728"/>
                <a:gd name="connsiteX6" fmla="*/ 25074 w 180022"/>
                <a:gd name="connsiteY6" fmla="*/ 108657 h 115728"/>
                <a:gd name="connsiteX7" fmla="*/ 25074 w 180022"/>
                <a:gd name="connsiteY7" fmla="*/ 108657 h 115728"/>
                <a:gd name="connsiteX8" fmla="*/ 63222 w 180022"/>
                <a:gd name="connsiteY8" fmla="*/ 112943 h 115728"/>
                <a:gd name="connsiteX9" fmla="*/ 179808 w 180022"/>
                <a:gd name="connsiteY9" fmla="*/ 19074 h 115728"/>
                <a:gd name="connsiteX10" fmla="*/ 172522 w 180022"/>
                <a:gd name="connsiteY10" fmla="*/ 3215 h 115728"/>
                <a:gd name="connsiteX11" fmla="*/ 100941 w 180022"/>
                <a:gd name="connsiteY11" fmla="*/ 61079 h 115728"/>
                <a:gd name="connsiteX12" fmla="*/ 97512 w 180022"/>
                <a:gd name="connsiteY12" fmla="*/ 60222 h 115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022" h="115728">
                  <a:moveTo>
                    <a:pt x="97512" y="60222"/>
                  </a:moveTo>
                  <a:lnTo>
                    <a:pt x="48649" y="55078"/>
                  </a:lnTo>
                  <a:lnTo>
                    <a:pt x="3215" y="91512"/>
                  </a:lnTo>
                  <a:cubicBezTo>
                    <a:pt x="5786" y="95798"/>
                    <a:pt x="7929" y="100084"/>
                    <a:pt x="9644" y="104799"/>
                  </a:cubicBezTo>
                  <a:cubicBezTo>
                    <a:pt x="11359" y="108228"/>
                    <a:pt x="12216" y="112086"/>
                    <a:pt x="12216" y="115514"/>
                  </a:cubicBezTo>
                  <a:lnTo>
                    <a:pt x="21217" y="108228"/>
                  </a:lnTo>
                  <a:lnTo>
                    <a:pt x="25074" y="108657"/>
                  </a:lnTo>
                  <a:lnTo>
                    <a:pt x="25074" y="108657"/>
                  </a:lnTo>
                  <a:lnTo>
                    <a:pt x="63222" y="112943"/>
                  </a:lnTo>
                  <a:lnTo>
                    <a:pt x="179808" y="19074"/>
                  </a:lnTo>
                  <a:cubicBezTo>
                    <a:pt x="177236" y="13930"/>
                    <a:pt x="174665" y="8358"/>
                    <a:pt x="172522" y="3215"/>
                  </a:cubicBezTo>
                  <a:lnTo>
                    <a:pt x="100941" y="61079"/>
                  </a:lnTo>
                  <a:lnTo>
                    <a:pt x="97512" y="6022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AF47F95-3B62-4A44-85C8-8DF8D4B39D84}"/>
                </a:ext>
              </a:extLst>
            </p:cNvPr>
            <p:cNvSpPr/>
            <p:nvPr/>
          </p:nvSpPr>
          <p:spPr>
            <a:xfrm>
              <a:off x="7200699" y="3407783"/>
              <a:ext cx="21431" cy="42863"/>
            </a:xfrm>
            <a:custGeom>
              <a:avLst/>
              <a:gdLst>
                <a:gd name="connsiteX0" fmla="*/ 3297 w 21431"/>
                <a:gd name="connsiteY0" fmla="*/ 11359 h 42862"/>
                <a:gd name="connsiteX1" fmla="*/ 6297 w 21431"/>
                <a:gd name="connsiteY1" fmla="*/ 40505 h 42862"/>
                <a:gd name="connsiteX2" fmla="*/ 19584 w 21431"/>
                <a:gd name="connsiteY2" fmla="*/ 27218 h 42862"/>
                <a:gd name="connsiteX3" fmla="*/ 13155 w 21431"/>
                <a:gd name="connsiteY3" fmla="*/ 3215 h 42862"/>
                <a:gd name="connsiteX4" fmla="*/ 3297 w 21431"/>
                <a:gd name="connsiteY4" fmla="*/ 11359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42862">
                  <a:moveTo>
                    <a:pt x="3297" y="11359"/>
                  </a:moveTo>
                  <a:cubicBezTo>
                    <a:pt x="2868" y="21217"/>
                    <a:pt x="4154" y="31075"/>
                    <a:pt x="6297" y="40505"/>
                  </a:cubicBezTo>
                  <a:lnTo>
                    <a:pt x="19584" y="27218"/>
                  </a:lnTo>
                  <a:lnTo>
                    <a:pt x="13155" y="3215"/>
                  </a:lnTo>
                  <a:lnTo>
                    <a:pt x="3297" y="113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89" name="Freeform: Shape 189">
              <a:extLst>
                <a:ext uri="{FF2B5EF4-FFF2-40B4-BE49-F238E27FC236}">
                  <a16:creationId xmlns:a16="http://schemas.microsoft.com/office/drawing/2014/main" id="{7B119346-8718-46AD-AB4D-731B430CFAE6}"/>
                </a:ext>
              </a:extLst>
            </p:cNvPr>
            <p:cNvSpPr/>
            <p:nvPr/>
          </p:nvSpPr>
          <p:spPr>
            <a:xfrm>
              <a:off x="7208068" y="3045595"/>
              <a:ext cx="300038" cy="458629"/>
            </a:xfrm>
            <a:custGeom>
              <a:avLst/>
              <a:gdLst>
                <a:gd name="connsiteX0" fmla="*/ 127944 w 300037"/>
                <a:gd name="connsiteY0" fmla="*/ 163092 h 458628"/>
                <a:gd name="connsiteX1" fmla="*/ 127087 w 300037"/>
                <a:gd name="connsiteY1" fmla="*/ 165235 h 458628"/>
                <a:gd name="connsiteX2" fmla="*/ 22931 w 300037"/>
                <a:gd name="connsiteY2" fmla="*/ 249246 h 458628"/>
                <a:gd name="connsiteX3" fmla="*/ 8787 w 300037"/>
                <a:gd name="connsiteY3" fmla="*/ 308396 h 458628"/>
                <a:gd name="connsiteX4" fmla="*/ 10930 w 300037"/>
                <a:gd name="connsiteY4" fmla="*/ 310539 h 458628"/>
                <a:gd name="connsiteX5" fmla="*/ 11358 w 300037"/>
                <a:gd name="connsiteY5" fmla="*/ 313111 h 458628"/>
                <a:gd name="connsiteX6" fmla="*/ 16073 w 300037"/>
                <a:gd name="connsiteY6" fmla="*/ 331542 h 458628"/>
                <a:gd name="connsiteX7" fmla="*/ 202525 w 300037"/>
                <a:gd name="connsiteY7" fmla="*/ 181523 h 458628"/>
                <a:gd name="connsiteX8" fmla="*/ 185380 w 300037"/>
                <a:gd name="connsiteY8" fmla="*/ 169093 h 458628"/>
                <a:gd name="connsiteX9" fmla="*/ 192238 w 300037"/>
                <a:gd name="connsiteY9" fmla="*/ 108657 h 458628"/>
                <a:gd name="connsiteX10" fmla="*/ 252675 w 300037"/>
                <a:gd name="connsiteY10" fmla="*/ 115086 h 458628"/>
                <a:gd name="connsiteX11" fmla="*/ 246245 w 300037"/>
                <a:gd name="connsiteY11" fmla="*/ 175522 h 458628"/>
                <a:gd name="connsiteX12" fmla="*/ 231243 w 300037"/>
                <a:gd name="connsiteY12" fmla="*/ 183237 h 458628"/>
                <a:gd name="connsiteX13" fmla="*/ 229100 w 300037"/>
                <a:gd name="connsiteY13" fmla="*/ 185380 h 458628"/>
                <a:gd name="connsiteX14" fmla="*/ 21646 w 300037"/>
                <a:gd name="connsiteY14" fmla="*/ 352544 h 458628"/>
                <a:gd name="connsiteX15" fmla="*/ 31933 w 300037"/>
                <a:gd name="connsiteY15" fmla="*/ 390263 h 458628"/>
                <a:gd name="connsiteX16" fmla="*/ 33218 w 300037"/>
                <a:gd name="connsiteY16" fmla="*/ 395407 h 458628"/>
                <a:gd name="connsiteX17" fmla="*/ 3215 w 300037"/>
                <a:gd name="connsiteY17" fmla="*/ 425410 h 458628"/>
                <a:gd name="connsiteX18" fmla="*/ 7072 w 300037"/>
                <a:gd name="connsiteY18" fmla="*/ 439984 h 458628"/>
                <a:gd name="connsiteX19" fmla="*/ 36647 w 300037"/>
                <a:gd name="connsiteY19" fmla="*/ 458415 h 458628"/>
                <a:gd name="connsiteX20" fmla="*/ 67508 w 300037"/>
                <a:gd name="connsiteY20" fmla="*/ 445127 h 458628"/>
                <a:gd name="connsiteX21" fmla="*/ 124087 w 300037"/>
                <a:gd name="connsiteY21" fmla="*/ 291679 h 458628"/>
                <a:gd name="connsiteX22" fmla="*/ 140375 w 300037"/>
                <a:gd name="connsiteY22" fmla="*/ 273677 h 458628"/>
                <a:gd name="connsiteX23" fmla="*/ 209812 w 300037"/>
                <a:gd name="connsiteY23" fmla="*/ 279678 h 458628"/>
                <a:gd name="connsiteX24" fmla="*/ 220956 w 300037"/>
                <a:gd name="connsiteY24" fmla="*/ 286965 h 458628"/>
                <a:gd name="connsiteX25" fmla="*/ 234243 w 300037"/>
                <a:gd name="connsiteY25" fmla="*/ 357688 h 458628"/>
                <a:gd name="connsiteX26" fmla="*/ 234243 w 300037"/>
                <a:gd name="connsiteY26" fmla="*/ 360688 h 458628"/>
                <a:gd name="connsiteX27" fmla="*/ 271105 w 300037"/>
                <a:gd name="connsiteY27" fmla="*/ 330684 h 458628"/>
                <a:gd name="connsiteX28" fmla="*/ 299823 w 300037"/>
                <a:gd name="connsiteY28" fmla="*/ 63222 h 458628"/>
                <a:gd name="connsiteX29" fmla="*/ 299823 w 300037"/>
                <a:gd name="connsiteY29" fmla="*/ 63222 h 458628"/>
                <a:gd name="connsiteX30" fmla="*/ 271963 w 300037"/>
                <a:gd name="connsiteY30" fmla="*/ 3215 h 458628"/>
                <a:gd name="connsiteX31" fmla="*/ 152376 w 300037"/>
                <a:gd name="connsiteY31" fmla="*/ 100513 h 458628"/>
                <a:gd name="connsiteX32" fmla="*/ 127944 w 300037"/>
                <a:gd name="connsiteY32" fmla="*/ 163092 h 45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0037" h="458628">
                  <a:moveTo>
                    <a:pt x="127944" y="163092"/>
                  </a:moveTo>
                  <a:lnTo>
                    <a:pt x="127087" y="165235"/>
                  </a:lnTo>
                  <a:lnTo>
                    <a:pt x="22931" y="249246"/>
                  </a:lnTo>
                  <a:cubicBezTo>
                    <a:pt x="18645" y="268962"/>
                    <a:pt x="13930" y="288679"/>
                    <a:pt x="8787" y="308396"/>
                  </a:cubicBezTo>
                  <a:lnTo>
                    <a:pt x="10930" y="310539"/>
                  </a:lnTo>
                  <a:lnTo>
                    <a:pt x="11358" y="313111"/>
                  </a:lnTo>
                  <a:lnTo>
                    <a:pt x="16073" y="331542"/>
                  </a:lnTo>
                  <a:lnTo>
                    <a:pt x="202525" y="181523"/>
                  </a:lnTo>
                  <a:cubicBezTo>
                    <a:pt x="196096" y="178951"/>
                    <a:pt x="190095" y="174665"/>
                    <a:pt x="185380" y="169093"/>
                  </a:cubicBezTo>
                  <a:cubicBezTo>
                    <a:pt x="170378" y="150662"/>
                    <a:pt x="173807" y="123658"/>
                    <a:pt x="192238" y="108657"/>
                  </a:cubicBezTo>
                  <a:cubicBezTo>
                    <a:pt x="210669" y="93655"/>
                    <a:pt x="237673" y="96655"/>
                    <a:pt x="252675" y="115086"/>
                  </a:cubicBezTo>
                  <a:cubicBezTo>
                    <a:pt x="267676" y="133517"/>
                    <a:pt x="264676" y="160520"/>
                    <a:pt x="246245" y="175522"/>
                  </a:cubicBezTo>
                  <a:cubicBezTo>
                    <a:pt x="241530" y="179380"/>
                    <a:pt x="236387" y="181523"/>
                    <a:pt x="231243" y="183237"/>
                  </a:cubicBezTo>
                  <a:cubicBezTo>
                    <a:pt x="230814" y="184094"/>
                    <a:pt x="229957" y="184523"/>
                    <a:pt x="229100" y="185380"/>
                  </a:cubicBezTo>
                  <a:lnTo>
                    <a:pt x="21646" y="352544"/>
                  </a:lnTo>
                  <a:lnTo>
                    <a:pt x="31933" y="390263"/>
                  </a:lnTo>
                  <a:lnTo>
                    <a:pt x="33218" y="395407"/>
                  </a:lnTo>
                  <a:lnTo>
                    <a:pt x="3215" y="425410"/>
                  </a:lnTo>
                  <a:cubicBezTo>
                    <a:pt x="4501" y="430125"/>
                    <a:pt x="5786" y="435269"/>
                    <a:pt x="7072" y="439984"/>
                  </a:cubicBezTo>
                  <a:cubicBezTo>
                    <a:pt x="9644" y="453700"/>
                    <a:pt x="25074" y="456700"/>
                    <a:pt x="36647" y="458415"/>
                  </a:cubicBezTo>
                  <a:cubicBezTo>
                    <a:pt x="48220" y="460129"/>
                    <a:pt x="63651" y="457986"/>
                    <a:pt x="67508" y="445127"/>
                  </a:cubicBezTo>
                  <a:cubicBezTo>
                    <a:pt x="88940" y="394978"/>
                    <a:pt x="101798" y="341828"/>
                    <a:pt x="124087" y="291679"/>
                  </a:cubicBezTo>
                  <a:cubicBezTo>
                    <a:pt x="127516" y="284393"/>
                    <a:pt x="131373" y="274963"/>
                    <a:pt x="140375" y="273677"/>
                  </a:cubicBezTo>
                  <a:cubicBezTo>
                    <a:pt x="163949" y="267676"/>
                    <a:pt x="186238" y="280964"/>
                    <a:pt x="209812" y="279678"/>
                  </a:cubicBezTo>
                  <a:cubicBezTo>
                    <a:pt x="214955" y="278821"/>
                    <a:pt x="220099" y="281821"/>
                    <a:pt x="220956" y="286965"/>
                  </a:cubicBezTo>
                  <a:cubicBezTo>
                    <a:pt x="228243" y="309682"/>
                    <a:pt x="232529" y="333685"/>
                    <a:pt x="234243" y="357688"/>
                  </a:cubicBezTo>
                  <a:cubicBezTo>
                    <a:pt x="234243" y="358545"/>
                    <a:pt x="234243" y="359831"/>
                    <a:pt x="234243" y="360688"/>
                  </a:cubicBezTo>
                  <a:lnTo>
                    <a:pt x="271105" y="330684"/>
                  </a:lnTo>
                  <a:lnTo>
                    <a:pt x="299823" y="63222"/>
                  </a:lnTo>
                  <a:lnTo>
                    <a:pt x="299823" y="63222"/>
                  </a:lnTo>
                  <a:cubicBezTo>
                    <a:pt x="290393" y="43077"/>
                    <a:pt x="281392" y="22932"/>
                    <a:pt x="271963" y="3215"/>
                  </a:cubicBezTo>
                  <a:lnTo>
                    <a:pt x="152376" y="100513"/>
                  </a:lnTo>
                  <a:lnTo>
                    <a:pt x="127944" y="16309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0" name="Freeform: Shape 190">
              <a:extLst>
                <a:ext uri="{FF2B5EF4-FFF2-40B4-BE49-F238E27FC236}">
                  <a16:creationId xmlns:a16="http://schemas.microsoft.com/office/drawing/2014/main" id="{2D658ACB-181A-4CDF-9BB0-F6CA01411041}"/>
                </a:ext>
              </a:extLst>
            </p:cNvPr>
            <p:cNvSpPr/>
            <p:nvPr/>
          </p:nvSpPr>
          <p:spPr>
            <a:xfrm>
              <a:off x="6726722" y="4008715"/>
              <a:ext cx="60008" cy="287179"/>
            </a:xfrm>
            <a:custGeom>
              <a:avLst/>
              <a:gdLst>
                <a:gd name="connsiteX0" fmla="*/ 54221 w 60007"/>
                <a:gd name="connsiteY0" fmla="*/ 3215 h 287178"/>
                <a:gd name="connsiteX1" fmla="*/ 3215 w 60007"/>
                <a:gd name="connsiteY1" fmla="*/ 54221 h 287178"/>
                <a:gd name="connsiteX2" fmla="*/ 3215 w 60007"/>
                <a:gd name="connsiteY2" fmla="*/ 282678 h 287178"/>
                <a:gd name="connsiteX3" fmla="*/ 12216 w 60007"/>
                <a:gd name="connsiteY3" fmla="*/ 286107 h 287178"/>
                <a:gd name="connsiteX4" fmla="*/ 12216 w 60007"/>
                <a:gd name="connsiteY4" fmla="*/ 65794 h 287178"/>
                <a:gd name="connsiteX5" fmla="*/ 11787 w 60007"/>
                <a:gd name="connsiteY5" fmla="*/ 61508 h 287178"/>
                <a:gd name="connsiteX6" fmla="*/ 57650 w 60007"/>
                <a:gd name="connsiteY6" fmla="*/ 15645 h 287178"/>
                <a:gd name="connsiteX7" fmla="*/ 54221 w 60007"/>
                <a:gd name="connsiteY7" fmla="*/ 3215 h 287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7" h="287178">
                  <a:moveTo>
                    <a:pt x="54221" y="3215"/>
                  </a:moveTo>
                  <a:lnTo>
                    <a:pt x="3215" y="54221"/>
                  </a:lnTo>
                  <a:lnTo>
                    <a:pt x="3215" y="282678"/>
                  </a:lnTo>
                  <a:cubicBezTo>
                    <a:pt x="6215" y="283964"/>
                    <a:pt x="9215" y="284821"/>
                    <a:pt x="12216" y="286107"/>
                  </a:cubicBezTo>
                  <a:lnTo>
                    <a:pt x="12216" y="65794"/>
                  </a:lnTo>
                  <a:lnTo>
                    <a:pt x="11787" y="61508"/>
                  </a:lnTo>
                  <a:lnTo>
                    <a:pt x="57650" y="15645"/>
                  </a:lnTo>
                  <a:cubicBezTo>
                    <a:pt x="56364" y="11787"/>
                    <a:pt x="55078" y="7501"/>
                    <a:pt x="54221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1" name="Freeform: Shape 191">
              <a:extLst>
                <a:ext uri="{FF2B5EF4-FFF2-40B4-BE49-F238E27FC236}">
                  <a16:creationId xmlns:a16="http://schemas.microsoft.com/office/drawing/2014/main" id="{68160216-A64A-4B08-AB27-51B1A9A7FED4}"/>
                </a:ext>
              </a:extLst>
            </p:cNvPr>
            <p:cNvSpPr/>
            <p:nvPr/>
          </p:nvSpPr>
          <p:spPr>
            <a:xfrm>
              <a:off x="6777728" y="4008715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2" name="Freeform: Shape 192">
              <a:extLst>
                <a:ext uri="{FF2B5EF4-FFF2-40B4-BE49-F238E27FC236}">
                  <a16:creationId xmlns:a16="http://schemas.microsoft.com/office/drawing/2014/main" id="{479AC734-692B-486B-924F-9B09961A0A4A}"/>
                </a:ext>
              </a:extLst>
            </p:cNvPr>
            <p:cNvSpPr/>
            <p:nvPr/>
          </p:nvSpPr>
          <p:spPr>
            <a:xfrm>
              <a:off x="7228642" y="3014305"/>
              <a:ext cx="244316" cy="252889"/>
            </a:xfrm>
            <a:custGeom>
              <a:avLst/>
              <a:gdLst>
                <a:gd name="connsiteX0" fmla="*/ 3215 w 244316"/>
                <a:gd name="connsiteY0" fmla="*/ 192667 h 252888"/>
                <a:gd name="connsiteX1" fmla="*/ 7501 w 244316"/>
                <a:gd name="connsiteY1" fmla="*/ 251389 h 252888"/>
                <a:gd name="connsiteX2" fmla="*/ 89797 w 244316"/>
                <a:gd name="connsiteY2" fmla="*/ 184952 h 252888"/>
                <a:gd name="connsiteX3" fmla="*/ 89797 w 244316"/>
                <a:gd name="connsiteY3" fmla="*/ 184952 h 252888"/>
                <a:gd name="connsiteX4" fmla="*/ 114229 w 244316"/>
                <a:gd name="connsiteY4" fmla="*/ 122372 h 252888"/>
                <a:gd name="connsiteX5" fmla="*/ 115086 w 244316"/>
                <a:gd name="connsiteY5" fmla="*/ 119801 h 252888"/>
                <a:gd name="connsiteX6" fmla="*/ 243673 w 244316"/>
                <a:gd name="connsiteY6" fmla="*/ 16073 h 252888"/>
                <a:gd name="connsiteX7" fmla="*/ 237673 w 244316"/>
                <a:gd name="connsiteY7" fmla="*/ 3215 h 252888"/>
                <a:gd name="connsiteX8" fmla="*/ 211526 w 244316"/>
                <a:gd name="connsiteY8" fmla="*/ 24217 h 252888"/>
                <a:gd name="connsiteX9" fmla="*/ 3215 w 244316"/>
                <a:gd name="connsiteY9" fmla="*/ 192667 h 25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16" h="252888">
                  <a:moveTo>
                    <a:pt x="3215" y="192667"/>
                  </a:moveTo>
                  <a:cubicBezTo>
                    <a:pt x="4072" y="212384"/>
                    <a:pt x="9216" y="232101"/>
                    <a:pt x="7501" y="251389"/>
                  </a:cubicBezTo>
                  <a:lnTo>
                    <a:pt x="89797" y="184952"/>
                  </a:lnTo>
                  <a:lnTo>
                    <a:pt x="89797" y="184952"/>
                  </a:lnTo>
                  <a:lnTo>
                    <a:pt x="114229" y="122372"/>
                  </a:lnTo>
                  <a:lnTo>
                    <a:pt x="115086" y="119801"/>
                  </a:lnTo>
                  <a:lnTo>
                    <a:pt x="243673" y="16073"/>
                  </a:lnTo>
                  <a:cubicBezTo>
                    <a:pt x="241530" y="11787"/>
                    <a:pt x="239816" y="7501"/>
                    <a:pt x="237673" y="3215"/>
                  </a:cubicBezTo>
                  <a:cubicBezTo>
                    <a:pt x="229529" y="9644"/>
                    <a:pt x="220528" y="16931"/>
                    <a:pt x="211526" y="24217"/>
                  </a:cubicBezTo>
                  <a:cubicBezTo>
                    <a:pt x="152805" y="70937"/>
                    <a:pt x="78224" y="131802"/>
                    <a:pt x="3215" y="19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3" name="Freeform: Shape 193">
              <a:extLst>
                <a:ext uri="{FF2B5EF4-FFF2-40B4-BE49-F238E27FC236}">
                  <a16:creationId xmlns:a16="http://schemas.microsoft.com/office/drawing/2014/main" id="{722814FB-B17A-42A7-956F-C41AA95B5D85}"/>
                </a:ext>
              </a:extLst>
            </p:cNvPr>
            <p:cNvSpPr/>
            <p:nvPr/>
          </p:nvSpPr>
          <p:spPr>
            <a:xfrm>
              <a:off x="6984325" y="2508528"/>
              <a:ext cx="265748" cy="257175"/>
            </a:xfrm>
            <a:custGeom>
              <a:avLst/>
              <a:gdLst>
                <a:gd name="connsiteX0" fmla="*/ 49506 w 265747"/>
                <a:gd name="connsiteY0" fmla="*/ 254389 h 257175"/>
                <a:gd name="connsiteX1" fmla="*/ 64937 w 265747"/>
                <a:gd name="connsiteY1" fmla="*/ 241959 h 257175"/>
                <a:gd name="connsiteX2" fmla="*/ 94512 w 265747"/>
                <a:gd name="connsiteY2" fmla="*/ 165664 h 257175"/>
                <a:gd name="connsiteX3" fmla="*/ 94512 w 265747"/>
                <a:gd name="connsiteY3" fmla="*/ 165664 h 257175"/>
                <a:gd name="connsiteX4" fmla="*/ 96226 w 265747"/>
                <a:gd name="connsiteY4" fmla="*/ 160520 h 257175"/>
                <a:gd name="connsiteX5" fmla="*/ 262533 w 265747"/>
                <a:gd name="connsiteY5" fmla="*/ 26361 h 257175"/>
                <a:gd name="connsiteX6" fmla="*/ 251817 w 265747"/>
                <a:gd name="connsiteY6" fmla="*/ 3215 h 257175"/>
                <a:gd name="connsiteX7" fmla="*/ 3215 w 265747"/>
                <a:gd name="connsiteY7" fmla="*/ 203811 h 257175"/>
                <a:gd name="connsiteX8" fmla="*/ 49506 w 265747"/>
                <a:gd name="connsiteY8" fmla="*/ 254389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747" h="257175">
                  <a:moveTo>
                    <a:pt x="49506" y="254389"/>
                  </a:moveTo>
                  <a:lnTo>
                    <a:pt x="64937" y="241959"/>
                  </a:lnTo>
                  <a:lnTo>
                    <a:pt x="94512" y="165664"/>
                  </a:lnTo>
                  <a:lnTo>
                    <a:pt x="94512" y="165664"/>
                  </a:lnTo>
                  <a:lnTo>
                    <a:pt x="96226" y="160520"/>
                  </a:lnTo>
                  <a:lnTo>
                    <a:pt x="262533" y="26361"/>
                  </a:lnTo>
                  <a:cubicBezTo>
                    <a:pt x="259104" y="18645"/>
                    <a:pt x="255675" y="10930"/>
                    <a:pt x="251817" y="3215"/>
                  </a:cubicBezTo>
                  <a:lnTo>
                    <a:pt x="3215" y="203811"/>
                  </a:lnTo>
                  <a:cubicBezTo>
                    <a:pt x="19074" y="220956"/>
                    <a:pt x="34076" y="237673"/>
                    <a:pt x="49506" y="254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4" name="Freeform: Shape 194">
              <a:extLst>
                <a:ext uri="{FF2B5EF4-FFF2-40B4-BE49-F238E27FC236}">
                  <a16:creationId xmlns:a16="http://schemas.microsoft.com/office/drawing/2014/main" id="{91B719A6-0E44-4931-8B78-317FC9AEDB58}"/>
                </a:ext>
              </a:extLst>
            </p:cNvPr>
            <p:cNvSpPr/>
            <p:nvPr/>
          </p:nvSpPr>
          <p:spPr>
            <a:xfrm>
              <a:off x="6799588" y="2266355"/>
              <a:ext cx="342900" cy="342900"/>
            </a:xfrm>
            <a:custGeom>
              <a:avLst/>
              <a:gdLst>
                <a:gd name="connsiteX0" fmla="*/ 25932 w 342900"/>
                <a:gd name="connsiteY0" fmla="*/ 265962 h 342900"/>
                <a:gd name="connsiteX1" fmla="*/ 190524 w 342900"/>
                <a:gd name="connsiteY1" fmla="*/ 133088 h 342900"/>
                <a:gd name="connsiteX2" fmla="*/ 193953 w 342900"/>
                <a:gd name="connsiteY2" fmla="*/ 130516 h 342900"/>
                <a:gd name="connsiteX3" fmla="*/ 209383 w 342900"/>
                <a:gd name="connsiteY3" fmla="*/ 102656 h 342900"/>
                <a:gd name="connsiteX4" fmla="*/ 269819 w 342900"/>
                <a:gd name="connsiteY4" fmla="*/ 109085 h 342900"/>
                <a:gd name="connsiteX5" fmla="*/ 263390 w 342900"/>
                <a:gd name="connsiteY5" fmla="*/ 169521 h 342900"/>
                <a:gd name="connsiteX6" fmla="*/ 228243 w 342900"/>
                <a:gd name="connsiteY6" fmla="*/ 178094 h 342900"/>
                <a:gd name="connsiteX7" fmla="*/ 227386 w 342900"/>
                <a:gd name="connsiteY7" fmla="*/ 178951 h 342900"/>
                <a:gd name="connsiteX8" fmla="*/ 64508 w 342900"/>
                <a:gd name="connsiteY8" fmla="*/ 310110 h 342900"/>
                <a:gd name="connsiteX9" fmla="*/ 92797 w 342900"/>
                <a:gd name="connsiteY9" fmla="*/ 341400 h 342900"/>
                <a:gd name="connsiteX10" fmla="*/ 333256 w 342900"/>
                <a:gd name="connsiteY10" fmla="*/ 147661 h 342900"/>
                <a:gd name="connsiteX11" fmla="*/ 341400 w 342900"/>
                <a:gd name="connsiteY11" fmla="*/ 73509 h 342900"/>
                <a:gd name="connsiteX12" fmla="*/ 341400 w 342900"/>
                <a:gd name="connsiteY12" fmla="*/ 73509 h 342900"/>
                <a:gd name="connsiteX13" fmla="*/ 319968 w 342900"/>
                <a:gd name="connsiteY13" fmla="*/ 39219 h 342900"/>
                <a:gd name="connsiteX14" fmla="*/ 295537 w 342900"/>
                <a:gd name="connsiteY14" fmla="*/ 3215 h 342900"/>
                <a:gd name="connsiteX15" fmla="*/ 3215 w 342900"/>
                <a:gd name="connsiteY15" fmla="*/ 238958 h 342900"/>
                <a:gd name="connsiteX16" fmla="*/ 25932 w 342900"/>
                <a:gd name="connsiteY16" fmla="*/ 265962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2900" h="342900">
                  <a:moveTo>
                    <a:pt x="25932" y="265962"/>
                  </a:moveTo>
                  <a:lnTo>
                    <a:pt x="190524" y="133088"/>
                  </a:lnTo>
                  <a:cubicBezTo>
                    <a:pt x="191810" y="132231"/>
                    <a:pt x="192667" y="131374"/>
                    <a:pt x="193953" y="130516"/>
                  </a:cubicBezTo>
                  <a:cubicBezTo>
                    <a:pt x="195239" y="119801"/>
                    <a:pt x="200382" y="109942"/>
                    <a:pt x="209383" y="102656"/>
                  </a:cubicBezTo>
                  <a:cubicBezTo>
                    <a:pt x="227814" y="87654"/>
                    <a:pt x="254817" y="90654"/>
                    <a:pt x="269819" y="109085"/>
                  </a:cubicBezTo>
                  <a:cubicBezTo>
                    <a:pt x="284821" y="127516"/>
                    <a:pt x="281821" y="154519"/>
                    <a:pt x="263390" y="169521"/>
                  </a:cubicBezTo>
                  <a:cubicBezTo>
                    <a:pt x="253103" y="177665"/>
                    <a:pt x="240244" y="180237"/>
                    <a:pt x="228243" y="178094"/>
                  </a:cubicBezTo>
                  <a:cubicBezTo>
                    <a:pt x="227814" y="178522"/>
                    <a:pt x="227814" y="178522"/>
                    <a:pt x="227386" y="178951"/>
                  </a:cubicBezTo>
                  <a:lnTo>
                    <a:pt x="64508" y="310110"/>
                  </a:lnTo>
                  <a:cubicBezTo>
                    <a:pt x="73938" y="320826"/>
                    <a:pt x="83367" y="331113"/>
                    <a:pt x="92797" y="341400"/>
                  </a:cubicBezTo>
                  <a:lnTo>
                    <a:pt x="333256" y="147661"/>
                  </a:lnTo>
                  <a:lnTo>
                    <a:pt x="341400" y="73509"/>
                  </a:lnTo>
                  <a:lnTo>
                    <a:pt x="341400" y="73509"/>
                  </a:lnTo>
                  <a:cubicBezTo>
                    <a:pt x="334113" y="61936"/>
                    <a:pt x="327255" y="50363"/>
                    <a:pt x="319968" y="39219"/>
                  </a:cubicBezTo>
                  <a:cubicBezTo>
                    <a:pt x="312253" y="26789"/>
                    <a:pt x="304109" y="14788"/>
                    <a:pt x="295537" y="3215"/>
                  </a:cubicBezTo>
                  <a:lnTo>
                    <a:pt x="3215" y="238958"/>
                  </a:lnTo>
                  <a:cubicBezTo>
                    <a:pt x="10501" y="247959"/>
                    <a:pt x="18217" y="256961"/>
                    <a:pt x="25932" y="2659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5" name="Freeform: Shape 195">
              <a:extLst>
                <a:ext uri="{FF2B5EF4-FFF2-40B4-BE49-F238E27FC236}">
                  <a16:creationId xmlns:a16="http://schemas.microsoft.com/office/drawing/2014/main" id="{9E19CDF6-FC09-45FA-9EE8-89397123E69E}"/>
                </a:ext>
              </a:extLst>
            </p:cNvPr>
            <p:cNvSpPr/>
            <p:nvPr/>
          </p:nvSpPr>
          <p:spPr>
            <a:xfrm>
              <a:off x="7057620" y="2570678"/>
              <a:ext cx="261461" cy="295751"/>
            </a:xfrm>
            <a:custGeom>
              <a:avLst/>
              <a:gdLst>
                <a:gd name="connsiteX0" fmla="*/ 26361 w 261461"/>
                <a:gd name="connsiteY0" fmla="*/ 198668 h 295751"/>
                <a:gd name="connsiteX1" fmla="*/ 24646 w 261461"/>
                <a:gd name="connsiteY1" fmla="*/ 203811 h 295751"/>
                <a:gd name="connsiteX2" fmla="*/ 3215 w 261461"/>
                <a:gd name="connsiteY2" fmla="*/ 221385 h 295751"/>
                <a:gd name="connsiteX3" fmla="*/ 32790 w 261461"/>
                <a:gd name="connsiteY3" fmla="*/ 253960 h 295751"/>
                <a:gd name="connsiteX4" fmla="*/ 112086 w 261461"/>
                <a:gd name="connsiteY4" fmla="*/ 190095 h 295751"/>
                <a:gd name="connsiteX5" fmla="*/ 131374 w 261461"/>
                <a:gd name="connsiteY5" fmla="*/ 139946 h 295751"/>
                <a:gd name="connsiteX6" fmla="*/ 132660 w 261461"/>
                <a:gd name="connsiteY6" fmla="*/ 137374 h 295751"/>
                <a:gd name="connsiteX7" fmla="*/ 156663 w 261461"/>
                <a:gd name="connsiteY7" fmla="*/ 118086 h 295751"/>
                <a:gd name="connsiteX8" fmla="*/ 163521 w 261461"/>
                <a:gd name="connsiteY8" fmla="*/ 58936 h 295751"/>
                <a:gd name="connsiteX9" fmla="*/ 223957 w 261461"/>
                <a:gd name="connsiteY9" fmla="*/ 65794 h 295751"/>
                <a:gd name="connsiteX10" fmla="*/ 217527 w 261461"/>
                <a:gd name="connsiteY10" fmla="*/ 126230 h 295751"/>
                <a:gd name="connsiteX11" fmla="*/ 171665 w 261461"/>
                <a:gd name="connsiteY11" fmla="*/ 131374 h 295751"/>
                <a:gd name="connsiteX12" fmla="*/ 148519 w 261461"/>
                <a:gd name="connsiteY12" fmla="*/ 150233 h 295751"/>
                <a:gd name="connsiteX13" fmla="*/ 129231 w 261461"/>
                <a:gd name="connsiteY13" fmla="*/ 200382 h 295751"/>
                <a:gd name="connsiteX14" fmla="*/ 128373 w 261461"/>
                <a:gd name="connsiteY14" fmla="*/ 202525 h 295751"/>
                <a:gd name="connsiteX15" fmla="*/ 46077 w 261461"/>
                <a:gd name="connsiteY15" fmla="*/ 268962 h 295751"/>
                <a:gd name="connsiteX16" fmla="*/ 69223 w 261461"/>
                <a:gd name="connsiteY16" fmla="*/ 294680 h 295751"/>
                <a:gd name="connsiteX17" fmla="*/ 259961 w 261461"/>
                <a:gd name="connsiteY17" fmla="*/ 141232 h 295751"/>
                <a:gd name="connsiteX18" fmla="*/ 247102 w 261461"/>
                <a:gd name="connsiteY18" fmla="*/ 112086 h 295751"/>
                <a:gd name="connsiteX19" fmla="*/ 247102 w 261461"/>
                <a:gd name="connsiteY19" fmla="*/ 112086 h 295751"/>
                <a:gd name="connsiteX20" fmla="*/ 205526 w 261461"/>
                <a:gd name="connsiteY20" fmla="*/ 3215 h 295751"/>
                <a:gd name="connsiteX21" fmla="*/ 56364 w 261461"/>
                <a:gd name="connsiteY21" fmla="*/ 123658 h 295751"/>
                <a:gd name="connsiteX22" fmla="*/ 26361 w 261461"/>
                <a:gd name="connsiteY22" fmla="*/ 198668 h 29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1461" h="295751">
                  <a:moveTo>
                    <a:pt x="26361" y="198668"/>
                  </a:moveTo>
                  <a:lnTo>
                    <a:pt x="24646" y="203811"/>
                  </a:lnTo>
                  <a:lnTo>
                    <a:pt x="3215" y="221385"/>
                  </a:lnTo>
                  <a:cubicBezTo>
                    <a:pt x="13073" y="232101"/>
                    <a:pt x="22932" y="243245"/>
                    <a:pt x="32790" y="253960"/>
                  </a:cubicBezTo>
                  <a:lnTo>
                    <a:pt x="112086" y="190095"/>
                  </a:lnTo>
                  <a:lnTo>
                    <a:pt x="131374" y="139946"/>
                  </a:lnTo>
                  <a:lnTo>
                    <a:pt x="132660" y="137374"/>
                  </a:lnTo>
                  <a:lnTo>
                    <a:pt x="156663" y="118086"/>
                  </a:lnTo>
                  <a:cubicBezTo>
                    <a:pt x="142947" y="99655"/>
                    <a:pt x="145518" y="73509"/>
                    <a:pt x="163521" y="58936"/>
                  </a:cubicBezTo>
                  <a:cubicBezTo>
                    <a:pt x="181951" y="43934"/>
                    <a:pt x="209384" y="47363"/>
                    <a:pt x="223957" y="65794"/>
                  </a:cubicBezTo>
                  <a:cubicBezTo>
                    <a:pt x="238958" y="84225"/>
                    <a:pt x="235958" y="111228"/>
                    <a:pt x="217527" y="126230"/>
                  </a:cubicBezTo>
                  <a:cubicBezTo>
                    <a:pt x="204240" y="136946"/>
                    <a:pt x="186238" y="138232"/>
                    <a:pt x="171665" y="131374"/>
                  </a:cubicBezTo>
                  <a:lnTo>
                    <a:pt x="148519" y="150233"/>
                  </a:lnTo>
                  <a:lnTo>
                    <a:pt x="129231" y="200382"/>
                  </a:lnTo>
                  <a:lnTo>
                    <a:pt x="128373" y="202525"/>
                  </a:lnTo>
                  <a:lnTo>
                    <a:pt x="46077" y="268962"/>
                  </a:lnTo>
                  <a:cubicBezTo>
                    <a:pt x="53793" y="277535"/>
                    <a:pt x="61508" y="286107"/>
                    <a:pt x="69223" y="294680"/>
                  </a:cubicBezTo>
                  <a:lnTo>
                    <a:pt x="259961" y="141232"/>
                  </a:lnTo>
                  <a:cubicBezTo>
                    <a:pt x="255246" y="131802"/>
                    <a:pt x="250960" y="121944"/>
                    <a:pt x="247102" y="112086"/>
                  </a:cubicBezTo>
                  <a:lnTo>
                    <a:pt x="247102" y="112086"/>
                  </a:lnTo>
                  <a:cubicBezTo>
                    <a:pt x="232958" y="75652"/>
                    <a:pt x="220099" y="39219"/>
                    <a:pt x="205526" y="3215"/>
                  </a:cubicBezTo>
                  <a:lnTo>
                    <a:pt x="56364" y="123658"/>
                  </a:lnTo>
                  <a:lnTo>
                    <a:pt x="26361" y="19866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6" name="Freeform: Shape 196">
              <a:extLst>
                <a:ext uri="{FF2B5EF4-FFF2-40B4-BE49-F238E27FC236}">
                  <a16:creationId xmlns:a16="http://schemas.microsoft.com/office/drawing/2014/main" id="{89D3359E-92CF-4BED-9EA0-BF69189CED1A}"/>
                </a:ext>
              </a:extLst>
            </p:cNvPr>
            <p:cNvSpPr/>
            <p:nvPr/>
          </p:nvSpPr>
          <p:spPr>
            <a:xfrm>
              <a:off x="6592562" y="3826121"/>
              <a:ext cx="154305" cy="424339"/>
            </a:xfrm>
            <a:custGeom>
              <a:avLst/>
              <a:gdLst>
                <a:gd name="connsiteX0" fmla="*/ 136088 w 154305"/>
                <a:gd name="connsiteY0" fmla="*/ 8358 h 424338"/>
                <a:gd name="connsiteX1" fmla="*/ 136088 w 154305"/>
                <a:gd name="connsiteY1" fmla="*/ 8358 h 424338"/>
                <a:gd name="connsiteX2" fmla="*/ 134374 w 154305"/>
                <a:gd name="connsiteY2" fmla="*/ 3215 h 424338"/>
                <a:gd name="connsiteX3" fmla="*/ 3215 w 154305"/>
                <a:gd name="connsiteY3" fmla="*/ 134374 h 424338"/>
                <a:gd name="connsiteX4" fmla="*/ 3215 w 154305"/>
                <a:gd name="connsiteY4" fmla="*/ 409980 h 424338"/>
                <a:gd name="connsiteX5" fmla="*/ 28504 w 154305"/>
                <a:gd name="connsiteY5" fmla="*/ 421553 h 424338"/>
                <a:gd name="connsiteX6" fmla="*/ 28504 w 154305"/>
                <a:gd name="connsiteY6" fmla="*/ 193524 h 424338"/>
                <a:gd name="connsiteX7" fmla="*/ 28504 w 154305"/>
                <a:gd name="connsiteY7" fmla="*/ 189667 h 424338"/>
                <a:gd name="connsiteX8" fmla="*/ 153662 w 154305"/>
                <a:gd name="connsiteY8" fmla="*/ 64508 h 424338"/>
                <a:gd name="connsiteX9" fmla="*/ 136088 w 154305"/>
                <a:gd name="connsiteY9" fmla="*/ 8358 h 42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5" h="424338">
                  <a:moveTo>
                    <a:pt x="136088" y="8358"/>
                  </a:moveTo>
                  <a:lnTo>
                    <a:pt x="136088" y="8358"/>
                  </a:lnTo>
                  <a:cubicBezTo>
                    <a:pt x="135660" y="6644"/>
                    <a:pt x="134803" y="4929"/>
                    <a:pt x="134374" y="3215"/>
                  </a:cubicBezTo>
                  <a:lnTo>
                    <a:pt x="3215" y="134374"/>
                  </a:lnTo>
                  <a:lnTo>
                    <a:pt x="3215" y="409980"/>
                  </a:lnTo>
                  <a:cubicBezTo>
                    <a:pt x="11787" y="413837"/>
                    <a:pt x="20360" y="417695"/>
                    <a:pt x="28504" y="421553"/>
                  </a:cubicBezTo>
                  <a:lnTo>
                    <a:pt x="28504" y="193524"/>
                  </a:lnTo>
                  <a:lnTo>
                    <a:pt x="28504" y="189667"/>
                  </a:lnTo>
                  <a:lnTo>
                    <a:pt x="153662" y="64508"/>
                  </a:lnTo>
                  <a:cubicBezTo>
                    <a:pt x="148090" y="45220"/>
                    <a:pt x="142089" y="26789"/>
                    <a:pt x="136088" y="83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7" name="Freeform: Shape 197">
              <a:extLst>
                <a:ext uri="{FF2B5EF4-FFF2-40B4-BE49-F238E27FC236}">
                  <a16:creationId xmlns:a16="http://schemas.microsoft.com/office/drawing/2014/main" id="{C01FB20F-5CB4-4D28-B9AE-63495CA3F2EB}"/>
                </a:ext>
              </a:extLst>
            </p:cNvPr>
            <p:cNvSpPr/>
            <p:nvPr/>
          </p:nvSpPr>
          <p:spPr>
            <a:xfrm>
              <a:off x="6637139" y="3908417"/>
              <a:ext cx="124301" cy="355759"/>
            </a:xfrm>
            <a:custGeom>
              <a:avLst/>
              <a:gdLst>
                <a:gd name="connsiteX0" fmla="*/ 115515 w 124301"/>
                <a:gd name="connsiteY0" fmla="*/ 3215 h 355758"/>
                <a:gd name="connsiteX1" fmla="*/ 115515 w 124301"/>
                <a:gd name="connsiteY1" fmla="*/ 3215 h 355758"/>
                <a:gd name="connsiteX2" fmla="*/ 3215 w 124301"/>
                <a:gd name="connsiteY2" fmla="*/ 115514 h 355758"/>
                <a:gd name="connsiteX3" fmla="*/ 3215 w 124301"/>
                <a:gd name="connsiteY3" fmla="*/ 347401 h 355758"/>
                <a:gd name="connsiteX4" fmla="*/ 22503 w 124301"/>
                <a:gd name="connsiteY4" fmla="*/ 355545 h 355758"/>
                <a:gd name="connsiteX5" fmla="*/ 22503 w 124301"/>
                <a:gd name="connsiteY5" fmla="*/ 129231 h 355758"/>
                <a:gd name="connsiteX6" fmla="*/ 22074 w 124301"/>
                <a:gd name="connsiteY6" fmla="*/ 125373 h 355758"/>
                <a:gd name="connsiteX7" fmla="*/ 121944 w 124301"/>
                <a:gd name="connsiteY7" fmla="*/ 25503 h 355758"/>
                <a:gd name="connsiteX8" fmla="*/ 115515 w 124301"/>
                <a:gd name="connsiteY8" fmla="*/ 3215 h 355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301" h="355758">
                  <a:moveTo>
                    <a:pt x="115515" y="3215"/>
                  </a:moveTo>
                  <a:lnTo>
                    <a:pt x="115515" y="3215"/>
                  </a:lnTo>
                  <a:lnTo>
                    <a:pt x="3215" y="115514"/>
                  </a:lnTo>
                  <a:lnTo>
                    <a:pt x="3215" y="347401"/>
                  </a:lnTo>
                  <a:cubicBezTo>
                    <a:pt x="9644" y="349972"/>
                    <a:pt x="16073" y="352973"/>
                    <a:pt x="22503" y="355545"/>
                  </a:cubicBezTo>
                  <a:lnTo>
                    <a:pt x="22503" y="129231"/>
                  </a:lnTo>
                  <a:lnTo>
                    <a:pt x="22074" y="125373"/>
                  </a:lnTo>
                  <a:lnTo>
                    <a:pt x="121944" y="25503"/>
                  </a:lnTo>
                  <a:cubicBezTo>
                    <a:pt x="120229" y="17788"/>
                    <a:pt x="118086" y="10501"/>
                    <a:pt x="115515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8" name="Freeform: Shape 198">
              <a:extLst>
                <a:ext uri="{FF2B5EF4-FFF2-40B4-BE49-F238E27FC236}">
                  <a16:creationId xmlns:a16="http://schemas.microsoft.com/office/drawing/2014/main" id="{CC92AA79-95F5-4114-8629-1E8D21E1809D}"/>
                </a:ext>
              </a:extLst>
            </p:cNvPr>
            <p:cNvSpPr/>
            <p:nvPr/>
          </p:nvSpPr>
          <p:spPr>
            <a:xfrm>
              <a:off x="6496122" y="3624667"/>
              <a:ext cx="175736" cy="587216"/>
            </a:xfrm>
            <a:custGeom>
              <a:avLst/>
              <a:gdLst>
                <a:gd name="connsiteX0" fmla="*/ 172093 w 175736"/>
                <a:gd name="connsiteY0" fmla="*/ 47792 h 587216"/>
                <a:gd name="connsiteX1" fmla="*/ 172521 w 175736"/>
                <a:gd name="connsiteY1" fmla="*/ 43505 h 587216"/>
                <a:gd name="connsiteX2" fmla="*/ 172950 w 175736"/>
                <a:gd name="connsiteY2" fmla="*/ 43077 h 587216"/>
                <a:gd name="connsiteX3" fmla="*/ 156663 w 175736"/>
                <a:gd name="connsiteY3" fmla="*/ 3215 h 587216"/>
                <a:gd name="connsiteX4" fmla="*/ 122373 w 175736"/>
                <a:gd name="connsiteY4" fmla="*/ 37505 h 587216"/>
                <a:gd name="connsiteX5" fmla="*/ 122373 w 175736"/>
                <a:gd name="connsiteY5" fmla="*/ 178522 h 587216"/>
                <a:gd name="connsiteX6" fmla="*/ 122373 w 175736"/>
                <a:gd name="connsiteY6" fmla="*/ 182808 h 587216"/>
                <a:gd name="connsiteX7" fmla="*/ 3215 w 175736"/>
                <a:gd name="connsiteY7" fmla="*/ 301966 h 587216"/>
                <a:gd name="connsiteX8" fmla="*/ 3215 w 175736"/>
                <a:gd name="connsiteY8" fmla="*/ 565571 h 587216"/>
                <a:gd name="connsiteX9" fmla="*/ 42648 w 175736"/>
                <a:gd name="connsiteY9" fmla="*/ 584430 h 587216"/>
                <a:gd name="connsiteX10" fmla="*/ 42648 w 175736"/>
                <a:gd name="connsiteY10" fmla="*/ 328541 h 587216"/>
                <a:gd name="connsiteX11" fmla="*/ 42648 w 175736"/>
                <a:gd name="connsiteY11" fmla="*/ 324255 h 587216"/>
                <a:gd name="connsiteX12" fmla="*/ 172521 w 175736"/>
                <a:gd name="connsiteY12" fmla="*/ 194381 h 587216"/>
                <a:gd name="connsiteX13" fmla="*/ 172093 w 175736"/>
                <a:gd name="connsiteY13" fmla="*/ 47792 h 58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736" h="587216">
                  <a:moveTo>
                    <a:pt x="172093" y="47792"/>
                  </a:moveTo>
                  <a:lnTo>
                    <a:pt x="172521" y="43505"/>
                  </a:lnTo>
                  <a:lnTo>
                    <a:pt x="172950" y="43077"/>
                  </a:lnTo>
                  <a:cubicBezTo>
                    <a:pt x="167807" y="29789"/>
                    <a:pt x="162235" y="16502"/>
                    <a:pt x="156663" y="3215"/>
                  </a:cubicBezTo>
                  <a:lnTo>
                    <a:pt x="122373" y="37505"/>
                  </a:lnTo>
                  <a:lnTo>
                    <a:pt x="122373" y="178522"/>
                  </a:lnTo>
                  <a:lnTo>
                    <a:pt x="122373" y="182808"/>
                  </a:lnTo>
                  <a:lnTo>
                    <a:pt x="3215" y="301966"/>
                  </a:lnTo>
                  <a:lnTo>
                    <a:pt x="3215" y="565571"/>
                  </a:lnTo>
                  <a:cubicBezTo>
                    <a:pt x="16073" y="572000"/>
                    <a:pt x="29361" y="578429"/>
                    <a:pt x="42648" y="584430"/>
                  </a:cubicBezTo>
                  <a:lnTo>
                    <a:pt x="42648" y="328541"/>
                  </a:lnTo>
                  <a:lnTo>
                    <a:pt x="42648" y="324255"/>
                  </a:lnTo>
                  <a:lnTo>
                    <a:pt x="172521" y="194381"/>
                  </a:lnTo>
                  <a:lnTo>
                    <a:pt x="172093" y="4779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199" name="Freeform: Shape 199">
              <a:extLst>
                <a:ext uri="{FF2B5EF4-FFF2-40B4-BE49-F238E27FC236}">
                  <a16:creationId xmlns:a16="http://schemas.microsoft.com/office/drawing/2014/main" id="{410C9F0E-4E54-4B5A-8206-4425A0C112A6}"/>
                </a:ext>
              </a:extLst>
            </p:cNvPr>
            <p:cNvSpPr/>
            <p:nvPr/>
          </p:nvSpPr>
          <p:spPr>
            <a:xfrm>
              <a:off x="7136916" y="2725412"/>
              <a:ext cx="210026" cy="184309"/>
            </a:xfrm>
            <a:custGeom>
              <a:avLst/>
              <a:gdLst>
                <a:gd name="connsiteX0" fmla="*/ 29361 w 210026"/>
                <a:gd name="connsiteY0" fmla="*/ 184094 h 184308"/>
                <a:gd name="connsiteX1" fmla="*/ 112086 w 210026"/>
                <a:gd name="connsiteY1" fmla="*/ 117658 h 184308"/>
                <a:gd name="connsiteX2" fmla="*/ 115943 w 210026"/>
                <a:gd name="connsiteY2" fmla="*/ 118086 h 184308"/>
                <a:gd name="connsiteX3" fmla="*/ 115943 w 210026"/>
                <a:gd name="connsiteY3" fmla="*/ 118086 h 184308"/>
                <a:gd name="connsiteX4" fmla="*/ 153662 w 210026"/>
                <a:gd name="connsiteY4" fmla="*/ 121944 h 184308"/>
                <a:gd name="connsiteX5" fmla="*/ 176808 w 210026"/>
                <a:gd name="connsiteY5" fmla="*/ 90226 h 184308"/>
                <a:gd name="connsiteX6" fmla="*/ 190953 w 210026"/>
                <a:gd name="connsiteY6" fmla="*/ 44791 h 184308"/>
                <a:gd name="connsiteX7" fmla="*/ 208098 w 210026"/>
                <a:gd name="connsiteY7" fmla="*/ 36648 h 184308"/>
                <a:gd name="connsiteX8" fmla="*/ 189667 w 210026"/>
                <a:gd name="connsiteY8" fmla="*/ 3215 h 184308"/>
                <a:gd name="connsiteX9" fmla="*/ 3215 w 210026"/>
                <a:gd name="connsiteY9" fmla="*/ 153662 h 184308"/>
                <a:gd name="connsiteX10" fmla="*/ 29361 w 210026"/>
                <a:gd name="connsiteY10" fmla="*/ 184094 h 18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0026" h="184308">
                  <a:moveTo>
                    <a:pt x="29361" y="184094"/>
                  </a:moveTo>
                  <a:lnTo>
                    <a:pt x="112086" y="117658"/>
                  </a:lnTo>
                  <a:lnTo>
                    <a:pt x="115943" y="118086"/>
                  </a:lnTo>
                  <a:lnTo>
                    <a:pt x="115943" y="118086"/>
                  </a:lnTo>
                  <a:lnTo>
                    <a:pt x="153662" y="121944"/>
                  </a:lnTo>
                  <a:lnTo>
                    <a:pt x="176808" y="90226"/>
                  </a:lnTo>
                  <a:cubicBezTo>
                    <a:pt x="172093" y="73938"/>
                    <a:pt x="177237" y="56364"/>
                    <a:pt x="190953" y="44791"/>
                  </a:cubicBezTo>
                  <a:cubicBezTo>
                    <a:pt x="196096" y="40505"/>
                    <a:pt x="202097" y="37933"/>
                    <a:pt x="208098" y="36648"/>
                  </a:cubicBezTo>
                  <a:cubicBezTo>
                    <a:pt x="201668" y="25503"/>
                    <a:pt x="195667" y="14359"/>
                    <a:pt x="189667" y="3215"/>
                  </a:cubicBezTo>
                  <a:lnTo>
                    <a:pt x="3215" y="153662"/>
                  </a:lnTo>
                  <a:cubicBezTo>
                    <a:pt x="11787" y="163949"/>
                    <a:pt x="20360" y="173808"/>
                    <a:pt x="29361" y="1840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0" name="Freeform: Shape 200">
              <a:extLst>
                <a:ext uri="{FF2B5EF4-FFF2-40B4-BE49-F238E27FC236}">
                  <a16:creationId xmlns:a16="http://schemas.microsoft.com/office/drawing/2014/main" id="{841D7FD1-1BCC-416F-92A8-5BB55584AEDD}"/>
                </a:ext>
              </a:extLst>
            </p:cNvPr>
            <p:cNvSpPr/>
            <p:nvPr/>
          </p:nvSpPr>
          <p:spPr>
            <a:xfrm>
              <a:off x="6915745" y="2392799"/>
              <a:ext cx="295751" cy="278606"/>
            </a:xfrm>
            <a:custGeom>
              <a:avLst/>
              <a:gdLst>
                <a:gd name="connsiteX0" fmla="*/ 24217 w 295751"/>
                <a:gd name="connsiteY0" fmla="*/ 267676 h 278606"/>
                <a:gd name="connsiteX1" fmla="*/ 32361 w 295751"/>
                <a:gd name="connsiteY1" fmla="*/ 276677 h 278606"/>
                <a:gd name="connsiteX2" fmla="*/ 293394 w 295751"/>
                <a:gd name="connsiteY2" fmla="*/ 66223 h 278606"/>
                <a:gd name="connsiteX3" fmla="*/ 258247 w 295751"/>
                <a:gd name="connsiteY3" fmla="*/ 3215 h 278606"/>
                <a:gd name="connsiteX4" fmla="*/ 258247 w 295751"/>
                <a:gd name="connsiteY4" fmla="*/ 3215 h 278606"/>
                <a:gd name="connsiteX5" fmla="*/ 254818 w 295751"/>
                <a:gd name="connsiteY5" fmla="*/ 33647 h 278606"/>
                <a:gd name="connsiteX6" fmla="*/ 253960 w 295751"/>
                <a:gd name="connsiteY6" fmla="*/ 41791 h 278606"/>
                <a:gd name="connsiteX7" fmla="*/ 3215 w 295751"/>
                <a:gd name="connsiteY7" fmla="*/ 244102 h 278606"/>
                <a:gd name="connsiteX8" fmla="*/ 24217 w 295751"/>
                <a:gd name="connsiteY8" fmla="*/ 267676 h 27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751" h="278606">
                  <a:moveTo>
                    <a:pt x="24217" y="267676"/>
                  </a:moveTo>
                  <a:cubicBezTo>
                    <a:pt x="26789" y="270677"/>
                    <a:pt x="29789" y="273677"/>
                    <a:pt x="32361" y="276677"/>
                  </a:cubicBezTo>
                  <a:lnTo>
                    <a:pt x="293394" y="66223"/>
                  </a:lnTo>
                  <a:cubicBezTo>
                    <a:pt x="281821" y="44791"/>
                    <a:pt x="270248" y="23789"/>
                    <a:pt x="258247" y="3215"/>
                  </a:cubicBezTo>
                  <a:lnTo>
                    <a:pt x="258247" y="3215"/>
                  </a:lnTo>
                  <a:lnTo>
                    <a:pt x="254818" y="33647"/>
                  </a:lnTo>
                  <a:lnTo>
                    <a:pt x="253960" y="41791"/>
                  </a:lnTo>
                  <a:lnTo>
                    <a:pt x="3215" y="244102"/>
                  </a:lnTo>
                  <a:cubicBezTo>
                    <a:pt x="10073" y="251817"/>
                    <a:pt x="17359" y="259961"/>
                    <a:pt x="24217" y="2676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1" name="Freeform: Shape 201">
              <a:extLst>
                <a:ext uri="{FF2B5EF4-FFF2-40B4-BE49-F238E27FC236}">
                  <a16:creationId xmlns:a16="http://schemas.microsoft.com/office/drawing/2014/main" id="{A3A72576-1F7A-4A30-BAE1-6C7551CDCDE4}"/>
                </a:ext>
              </a:extLst>
            </p:cNvPr>
            <p:cNvSpPr/>
            <p:nvPr/>
          </p:nvSpPr>
          <p:spPr>
            <a:xfrm>
              <a:off x="6819305" y="4280464"/>
              <a:ext cx="12859" cy="17145"/>
            </a:xfrm>
            <a:custGeom>
              <a:avLst/>
              <a:gdLst>
                <a:gd name="connsiteX0" fmla="*/ 9216 w 12858"/>
                <a:gd name="connsiteY0" fmla="*/ 3215 h 17145"/>
                <a:gd name="connsiteX1" fmla="*/ 9216 w 12858"/>
                <a:gd name="connsiteY1" fmla="*/ 3215 h 17145"/>
                <a:gd name="connsiteX2" fmla="*/ 3215 w 12858"/>
                <a:gd name="connsiteY2" fmla="*/ 9644 h 17145"/>
                <a:gd name="connsiteX3" fmla="*/ 10501 w 12858"/>
                <a:gd name="connsiteY3" fmla="*/ 14787 h 17145"/>
                <a:gd name="connsiteX4" fmla="*/ 9216 w 12858"/>
                <a:gd name="connsiteY4" fmla="*/ 3215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58" h="17145">
                  <a:moveTo>
                    <a:pt x="9216" y="3215"/>
                  </a:moveTo>
                  <a:lnTo>
                    <a:pt x="9216" y="3215"/>
                  </a:lnTo>
                  <a:cubicBezTo>
                    <a:pt x="7072" y="5358"/>
                    <a:pt x="5358" y="7501"/>
                    <a:pt x="3215" y="9644"/>
                  </a:cubicBezTo>
                  <a:lnTo>
                    <a:pt x="10501" y="14787"/>
                  </a:lnTo>
                  <a:cubicBezTo>
                    <a:pt x="10073" y="10930"/>
                    <a:pt x="9644" y="7072"/>
                    <a:pt x="9216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2" name="Freeform: Shape 202">
              <a:extLst>
                <a:ext uri="{FF2B5EF4-FFF2-40B4-BE49-F238E27FC236}">
                  <a16:creationId xmlns:a16="http://schemas.microsoft.com/office/drawing/2014/main" id="{90F3344E-FCF9-4B89-B73E-B7F27235F69C}"/>
                </a:ext>
              </a:extLst>
            </p:cNvPr>
            <p:cNvSpPr/>
            <p:nvPr/>
          </p:nvSpPr>
          <p:spPr>
            <a:xfrm>
              <a:off x="6338387" y="2212348"/>
              <a:ext cx="64294" cy="55721"/>
            </a:xfrm>
            <a:custGeom>
              <a:avLst/>
              <a:gdLst>
                <a:gd name="connsiteX0" fmla="*/ 60222 w 64293"/>
                <a:gd name="connsiteY0" fmla="*/ 56364 h 55721"/>
                <a:gd name="connsiteX1" fmla="*/ 60651 w 64293"/>
                <a:gd name="connsiteY1" fmla="*/ 34075 h 55721"/>
                <a:gd name="connsiteX2" fmla="*/ 61508 w 64293"/>
                <a:gd name="connsiteY2" fmla="*/ 9644 h 55721"/>
                <a:gd name="connsiteX3" fmla="*/ 3215 w 64293"/>
                <a:gd name="connsiteY3" fmla="*/ 3215 h 55721"/>
                <a:gd name="connsiteX4" fmla="*/ 17788 w 64293"/>
                <a:gd name="connsiteY4" fmla="*/ 51649 h 55721"/>
                <a:gd name="connsiteX5" fmla="*/ 60222 w 64293"/>
                <a:gd name="connsiteY5" fmla="*/ 56364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93" h="55721">
                  <a:moveTo>
                    <a:pt x="60222" y="56364"/>
                  </a:moveTo>
                  <a:cubicBezTo>
                    <a:pt x="60222" y="49077"/>
                    <a:pt x="60651" y="41362"/>
                    <a:pt x="60651" y="34075"/>
                  </a:cubicBezTo>
                  <a:cubicBezTo>
                    <a:pt x="61079" y="25932"/>
                    <a:pt x="61079" y="17788"/>
                    <a:pt x="61508" y="9644"/>
                  </a:cubicBezTo>
                  <a:lnTo>
                    <a:pt x="3215" y="3215"/>
                  </a:lnTo>
                  <a:cubicBezTo>
                    <a:pt x="7930" y="19502"/>
                    <a:pt x="13073" y="35362"/>
                    <a:pt x="17788" y="51649"/>
                  </a:cubicBezTo>
                  <a:lnTo>
                    <a:pt x="60222" y="563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3" name="Freeform: Shape 203">
              <a:extLst>
                <a:ext uri="{FF2B5EF4-FFF2-40B4-BE49-F238E27FC236}">
                  <a16:creationId xmlns:a16="http://schemas.microsoft.com/office/drawing/2014/main" id="{24559B12-911B-4903-9243-84DDF39318F1}"/>
                </a:ext>
              </a:extLst>
            </p:cNvPr>
            <p:cNvSpPr/>
            <p:nvPr/>
          </p:nvSpPr>
          <p:spPr>
            <a:xfrm>
              <a:off x="6814161" y="4192167"/>
              <a:ext cx="12859" cy="68580"/>
            </a:xfrm>
            <a:custGeom>
              <a:avLst/>
              <a:gdLst>
                <a:gd name="connsiteX0" fmla="*/ 3215 w 12858"/>
                <a:gd name="connsiteY0" fmla="*/ 69223 h 68580"/>
                <a:gd name="connsiteX1" fmla="*/ 3215 w 12858"/>
                <a:gd name="connsiteY1" fmla="*/ 69223 h 68580"/>
                <a:gd name="connsiteX2" fmla="*/ 10930 w 12858"/>
                <a:gd name="connsiteY2" fmla="*/ 60651 h 68580"/>
                <a:gd name="connsiteX3" fmla="*/ 3215 w 12858"/>
                <a:gd name="connsiteY3" fmla="*/ 3215 h 68580"/>
                <a:gd name="connsiteX4" fmla="*/ 3215 w 12858"/>
                <a:gd name="connsiteY4" fmla="*/ 69223 h 68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58" h="68580">
                  <a:moveTo>
                    <a:pt x="3215" y="69223"/>
                  </a:moveTo>
                  <a:lnTo>
                    <a:pt x="3215" y="69223"/>
                  </a:lnTo>
                  <a:cubicBezTo>
                    <a:pt x="5787" y="66223"/>
                    <a:pt x="8358" y="63651"/>
                    <a:pt x="10930" y="60651"/>
                  </a:cubicBezTo>
                  <a:cubicBezTo>
                    <a:pt x="8358" y="41362"/>
                    <a:pt x="5787" y="22074"/>
                    <a:pt x="3215" y="3215"/>
                  </a:cubicBezTo>
                  <a:lnTo>
                    <a:pt x="3215" y="6922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4" name="Freeform: Shape 204">
              <a:extLst>
                <a:ext uri="{FF2B5EF4-FFF2-40B4-BE49-F238E27FC236}">
                  <a16:creationId xmlns:a16="http://schemas.microsoft.com/office/drawing/2014/main" id="{3065E7F0-C006-4EDA-B807-B9DED2A5B5FC}"/>
                </a:ext>
              </a:extLst>
            </p:cNvPr>
            <p:cNvSpPr/>
            <p:nvPr/>
          </p:nvSpPr>
          <p:spPr>
            <a:xfrm>
              <a:off x="6362390" y="2291644"/>
              <a:ext cx="38576" cy="90011"/>
            </a:xfrm>
            <a:custGeom>
              <a:avLst/>
              <a:gdLst>
                <a:gd name="connsiteX0" fmla="*/ 38362 w 38576"/>
                <a:gd name="connsiteY0" fmla="*/ 87225 h 90011"/>
                <a:gd name="connsiteX1" fmla="*/ 38362 w 38576"/>
                <a:gd name="connsiteY1" fmla="*/ 87225 h 90011"/>
                <a:gd name="connsiteX2" fmla="*/ 35790 w 38576"/>
                <a:gd name="connsiteY2" fmla="*/ 6644 h 90011"/>
                <a:gd name="connsiteX3" fmla="*/ 3215 w 38576"/>
                <a:gd name="connsiteY3" fmla="*/ 3215 h 90011"/>
                <a:gd name="connsiteX4" fmla="*/ 31504 w 38576"/>
                <a:gd name="connsiteY4" fmla="*/ 86368 h 90011"/>
                <a:gd name="connsiteX5" fmla="*/ 38362 w 38576"/>
                <a:gd name="connsiteY5" fmla="*/ 87225 h 9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76" h="90011">
                  <a:moveTo>
                    <a:pt x="38362" y="87225"/>
                  </a:moveTo>
                  <a:lnTo>
                    <a:pt x="38362" y="87225"/>
                  </a:lnTo>
                  <a:cubicBezTo>
                    <a:pt x="37076" y="60222"/>
                    <a:pt x="36219" y="33647"/>
                    <a:pt x="35790" y="6644"/>
                  </a:cubicBezTo>
                  <a:lnTo>
                    <a:pt x="3215" y="3215"/>
                  </a:lnTo>
                  <a:cubicBezTo>
                    <a:pt x="12216" y="31075"/>
                    <a:pt x="21646" y="58936"/>
                    <a:pt x="31504" y="86368"/>
                  </a:cubicBezTo>
                  <a:lnTo>
                    <a:pt x="38362" y="872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5" name="Freeform: Shape 205">
              <a:extLst>
                <a:ext uri="{FF2B5EF4-FFF2-40B4-BE49-F238E27FC236}">
                  <a16:creationId xmlns:a16="http://schemas.microsoft.com/office/drawing/2014/main" id="{01DD118D-F99A-422F-A7EE-861AF02EBC72}"/>
                </a:ext>
              </a:extLst>
            </p:cNvPr>
            <p:cNvSpPr/>
            <p:nvPr/>
          </p:nvSpPr>
          <p:spPr>
            <a:xfrm>
              <a:off x="6814161" y="4318611"/>
              <a:ext cx="8573" cy="8573"/>
            </a:xfrm>
            <a:custGeom>
              <a:avLst/>
              <a:gdLst>
                <a:gd name="connsiteX0" fmla="*/ 3215 w 8572"/>
                <a:gd name="connsiteY0" fmla="*/ 5358 h 8572"/>
                <a:gd name="connsiteX1" fmla="*/ 8358 w 8572"/>
                <a:gd name="connsiteY1" fmla="*/ 7072 h 8572"/>
                <a:gd name="connsiteX2" fmla="*/ 3215 w 8572"/>
                <a:gd name="connsiteY2" fmla="*/ 3215 h 8572"/>
                <a:gd name="connsiteX3" fmla="*/ 3215 w 8572"/>
                <a:gd name="connsiteY3" fmla="*/ 5358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" h="8572">
                  <a:moveTo>
                    <a:pt x="3215" y="5358"/>
                  </a:moveTo>
                  <a:cubicBezTo>
                    <a:pt x="4929" y="5787"/>
                    <a:pt x="6644" y="6644"/>
                    <a:pt x="8358" y="7072"/>
                  </a:cubicBezTo>
                  <a:lnTo>
                    <a:pt x="3215" y="3215"/>
                  </a:lnTo>
                  <a:lnTo>
                    <a:pt x="3215" y="53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6" name="Freeform: Shape 206">
              <a:extLst>
                <a:ext uri="{FF2B5EF4-FFF2-40B4-BE49-F238E27FC236}">
                  <a16:creationId xmlns:a16="http://schemas.microsoft.com/office/drawing/2014/main" id="{50DE283D-B13D-4B31-BAE4-851416AAB17F}"/>
                </a:ext>
              </a:extLst>
            </p:cNvPr>
            <p:cNvSpPr/>
            <p:nvPr/>
          </p:nvSpPr>
          <p:spPr>
            <a:xfrm>
              <a:off x="6554843" y="3714250"/>
              <a:ext cx="167164" cy="514350"/>
            </a:xfrm>
            <a:custGeom>
              <a:avLst/>
              <a:gdLst>
                <a:gd name="connsiteX0" fmla="*/ 21217 w 167163"/>
                <a:gd name="connsiteY0" fmla="*/ 241530 h 514350"/>
                <a:gd name="connsiteX1" fmla="*/ 21217 w 167163"/>
                <a:gd name="connsiteY1" fmla="*/ 241530 h 514350"/>
                <a:gd name="connsiteX2" fmla="*/ 21217 w 167163"/>
                <a:gd name="connsiteY2" fmla="*/ 237673 h 514350"/>
                <a:gd name="connsiteX3" fmla="*/ 164806 w 167163"/>
                <a:gd name="connsiteY3" fmla="*/ 94083 h 514350"/>
                <a:gd name="connsiteX4" fmla="*/ 132660 w 167163"/>
                <a:gd name="connsiteY4" fmla="*/ 3215 h 514350"/>
                <a:gd name="connsiteX5" fmla="*/ 132660 w 167163"/>
                <a:gd name="connsiteY5" fmla="*/ 109942 h 514350"/>
                <a:gd name="connsiteX6" fmla="*/ 132660 w 167163"/>
                <a:gd name="connsiteY6" fmla="*/ 113800 h 514350"/>
                <a:gd name="connsiteX7" fmla="*/ 3215 w 167163"/>
                <a:gd name="connsiteY7" fmla="*/ 243245 h 514350"/>
                <a:gd name="connsiteX8" fmla="*/ 3215 w 167163"/>
                <a:gd name="connsiteY8" fmla="*/ 504277 h 514350"/>
                <a:gd name="connsiteX9" fmla="*/ 20788 w 167163"/>
                <a:gd name="connsiteY9" fmla="*/ 512850 h 514350"/>
                <a:gd name="connsiteX10" fmla="*/ 20788 w 167163"/>
                <a:gd name="connsiteY10" fmla="*/ 24153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163" h="514350">
                  <a:moveTo>
                    <a:pt x="21217" y="241530"/>
                  </a:moveTo>
                  <a:lnTo>
                    <a:pt x="21217" y="241530"/>
                  </a:lnTo>
                  <a:lnTo>
                    <a:pt x="21217" y="237673"/>
                  </a:lnTo>
                  <a:lnTo>
                    <a:pt x="164806" y="94083"/>
                  </a:lnTo>
                  <a:cubicBezTo>
                    <a:pt x="154519" y="63651"/>
                    <a:pt x="143804" y="33218"/>
                    <a:pt x="132660" y="3215"/>
                  </a:cubicBezTo>
                  <a:lnTo>
                    <a:pt x="132660" y="109942"/>
                  </a:lnTo>
                  <a:lnTo>
                    <a:pt x="132660" y="113800"/>
                  </a:lnTo>
                  <a:lnTo>
                    <a:pt x="3215" y="243245"/>
                  </a:lnTo>
                  <a:lnTo>
                    <a:pt x="3215" y="504277"/>
                  </a:lnTo>
                  <a:cubicBezTo>
                    <a:pt x="9216" y="506849"/>
                    <a:pt x="15216" y="509850"/>
                    <a:pt x="20788" y="512850"/>
                  </a:cubicBezTo>
                  <a:lnTo>
                    <a:pt x="20788" y="2415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7" name="Freeform: Shape 207">
              <a:extLst>
                <a:ext uri="{FF2B5EF4-FFF2-40B4-BE49-F238E27FC236}">
                  <a16:creationId xmlns:a16="http://schemas.microsoft.com/office/drawing/2014/main" id="{A233F4A7-22A3-4A7A-8D5F-4F526231644D}"/>
                </a:ext>
              </a:extLst>
            </p:cNvPr>
            <p:cNvSpPr/>
            <p:nvPr/>
          </p:nvSpPr>
          <p:spPr>
            <a:xfrm>
              <a:off x="6783300" y="4332327"/>
              <a:ext cx="55721" cy="38576"/>
            </a:xfrm>
            <a:custGeom>
              <a:avLst/>
              <a:gdLst>
                <a:gd name="connsiteX0" fmla="*/ 52935 w 55721"/>
                <a:gd name="connsiteY0" fmla="*/ 38362 h 38576"/>
                <a:gd name="connsiteX1" fmla="*/ 52078 w 55721"/>
                <a:gd name="connsiteY1" fmla="*/ 20360 h 38576"/>
                <a:gd name="connsiteX2" fmla="*/ 3215 w 55721"/>
                <a:gd name="connsiteY2" fmla="*/ 3215 h 38576"/>
                <a:gd name="connsiteX3" fmla="*/ 52935 w 55721"/>
                <a:gd name="connsiteY3" fmla="*/ 38362 h 3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721" h="38576">
                  <a:moveTo>
                    <a:pt x="52935" y="38362"/>
                  </a:moveTo>
                  <a:cubicBezTo>
                    <a:pt x="52935" y="32361"/>
                    <a:pt x="52507" y="26361"/>
                    <a:pt x="52078" y="20360"/>
                  </a:cubicBezTo>
                  <a:cubicBezTo>
                    <a:pt x="35790" y="14788"/>
                    <a:pt x="19503" y="9216"/>
                    <a:pt x="3215" y="3215"/>
                  </a:cubicBezTo>
                  <a:lnTo>
                    <a:pt x="52935" y="3836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8" name="Freeform: Shape 208">
              <a:extLst>
                <a:ext uri="{FF2B5EF4-FFF2-40B4-BE49-F238E27FC236}">
                  <a16:creationId xmlns:a16="http://schemas.microsoft.com/office/drawing/2014/main" id="{06E67E6E-DD1B-4F3C-AA5E-29D0DDDC042F}"/>
                </a:ext>
              </a:extLst>
            </p:cNvPr>
            <p:cNvSpPr/>
            <p:nvPr/>
          </p:nvSpPr>
          <p:spPr>
            <a:xfrm>
              <a:off x="6560415" y="3424499"/>
              <a:ext cx="8573" cy="12859"/>
            </a:xfrm>
            <a:custGeom>
              <a:avLst/>
              <a:gdLst>
                <a:gd name="connsiteX0" fmla="*/ 3215 w 8572"/>
                <a:gd name="connsiteY0" fmla="*/ 7072 h 12858"/>
                <a:gd name="connsiteX1" fmla="*/ 6644 w 8572"/>
                <a:gd name="connsiteY1" fmla="*/ 10501 h 12858"/>
                <a:gd name="connsiteX2" fmla="*/ 3215 w 8572"/>
                <a:gd name="connsiteY2" fmla="*/ 3215 h 12858"/>
                <a:gd name="connsiteX3" fmla="*/ 3215 w 8572"/>
                <a:gd name="connsiteY3" fmla="*/ 7072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" h="12858">
                  <a:moveTo>
                    <a:pt x="3215" y="7072"/>
                  </a:moveTo>
                  <a:lnTo>
                    <a:pt x="6644" y="10501"/>
                  </a:lnTo>
                  <a:cubicBezTo>
                    <a:pt x="5358" y="7929"/>
                    <a:pt x="4072" y="5358"/>
                    <a:pt x="3215" y="3215"/>
                  </a:cubicBezTo>
                  <a:lnTo>
                    <a:pt x="3215" y="70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09" name="Freeform: Shape 209">
              <a:extLst>
                <a:ext uri="{FF2B5EF4-FFF2-40B4-BE49-F238E27FC236}">
                  <a16:creationId xmlns:a16="http://schemas.microsoft.com/office/drawing/2014/main" id="{F9C32FBC-6B80-4355-83B2-35919EACA3C4}"/>
                </a:ext>
              </a:extLst>
            </p:cNvPr>
            <p:cNvSpPr/>
            <p:nvPr/>
          </p:nvSpPr>
          <p:spPr>
            <a:xfrm>
              <a:off x="7492246" y="3442073"/>
              <a:ext cx="145733" cy="210026"/>
            </a:xfrm>
            <a:custGeom>
              <a:avLst/>
              <a:gdLst>
                <a:gd name="connsiteX0" fmla="*/ 13930 w 145732"/>
                <a:gd name="connsiteY0" fmla="*/ 108657 h 210026"/>
                <a:gd name="connsiteX1" fmla="*/ 3215 w 145732"/>
                <a:gd name="connsiteY1" fmla="*/ 209383 h 210026"/>
                <a:gd name="connsiteX2" fmla="*/ 28932 w 145732"/>
                <a:gd name="connsiteY2" fmla="*/ 181523 h 210026"/>
                <a:gd name="connsiteX3" fmla="*/ 36219 w 145732"/>
                <a:gd name="connsiteY3" fmla="*/ 113800 h 210026"/>
                <a:gd name="connsiteX4" fmla="*/ 36219 w 145732"/>
                <a:gd name="connsiteY4" fmla="*/ 109514 h 210026"/>
                <a:gd name="connsiteX5" fmla="*/ 36219 w 145732"/>
                <a:gd name="connsiteY5" fmla="*/ 109514 h 210026"/>
                <a:gd name="connsiteX6" fmla="*/ 146376 w 145732"/>
                <a:gd name="connsiteY6" fmla="*/ 20788 h 210026"/>
                <a:gd name="connsiteX7" fmla="*/ 141661 w 145732"/>
                <a:gd name="connsiteY7" fmla="*/ 3215 h 210026"/>
                <a:gd name="connsiteX8" fmla="*/ 17788 w 145732"/>
                <a:gd name="connsiteY8" fmla="*/ 103084 h 210026"/>
                <a:gd name="connsiteX9" fmla="*/ 13930 w 145732"/>
                <a:gd name="connsiteY9" fmla="*/ 108657 h 21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732" h="210026">
                  <a:moveTo>
                    <a:pt x="13930" y="108657"/>
                  </a:moveTo>
                  <a:lnTo>
                    <a:pt x="3215" y="209383"/>
                  </a:lnTo>
                  <a:cubicBezTo>
                    <a:pt x="12644" y="200811"/>
                    <a:pt x="19502" y="189667"/>
                    <a:pt x="28932" y="181523"/>
                  </a:cubicBezTo>
                  <a:lnTo>
                    <a:pt x="36219" y="113800"/>
                  </a:lnTo>
                  <a:lnTo>
                    <a:pt x="36219" y="109514"/>
                  </a:lnTo>
                  <a:lnTo>
                    <a:pt x="36219" y="109514"/>
                  </a:lnTo>
                  <a:lnTo>
                    <a:pt x="146376" y="20788"/>
                  </a:lnTo>
                  <a:cubicBezTo>
                    <a:pt x="144661" y="14788"/>
                    <a:pt x="143375" y="9216"/>
                    <a:pt x="141661" y="3215"/>
                  </a:cubicBezTo>
                  <a:lnTo>
                    <a:pt x="17788" y="103084"/>
                  </a:lnTo>
                  <a:cubicBezTo>
                    <a:pt x="16502" y="105227"/>
                    <a:pt x="15216" y="106942"/>
                    <a:pt x="13930" y="108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0" name="Freeform: Shape 210">
              <a:extLst>
                <a:ext uri="{FF2B5EF4-FFF2-40B4-BE49-F238E27FC236}">
                  <a16:creationId xmlns:a16="http://schemas.microsoft.com/office/drawing/2014/main" id="{AA02C0B4-C091-4B35-9E04-D1BC9111F370}"/>
                </a:ext>
              </a:extLst>
            </p:cNvPr>
            <p:cNvSpPr/>
            <p:nvPr/>
          </p:nvSpPr>
          <p:spPr>
            <a:xfrm>
              <a:off x="7343942" y="3174611"/>
              <a:ext cx="235744" cy="394335"/>
            </a:xfrm>
            <a:custGeom>
              <a:avLst/>
              <a:gdLst>
                <a:gd name="connsiteX0" fmla="*/ 66222 w 235743"/>
                <a:gd name="connsiteY0" fmla="*/ 310539 h 394335"/>
                <a:gd name="connsiteX1" fmla="*/ 49077 w 235743"/>
                <a:gd name="connsiteY1" fmla="*/ 322540 h 394335"/>
                <a:gd name="connsiteX2" fmla="*/ 4929 w 235743"/>
                <a:gd name="connsiteY2" fmla="*/ 358116 h 394335"/>
                <a:gd name="connsiteX3" fmla="*/ 3643 w 235743"/>
                <a:gd name="connsiteY3" fmla="*/ 378262 h 394335"/>
                <a:gd name="connsiteX4" fmla="*/ 18217 w 235743"/>
                <a:gd name="connsiteY4" fmla="*/ 392835 h 394335"/>
                <a:gd name="connsiteX5" fmla="*/ 29789 w 235743"/>
                <a:gd name="connsiteY5" fmla="*/ 390692 h 394335"/>
                <a:gd name="connsiteX6" fmla="*/ 30647 w 235743"/>
                <a:gd name="connsiteY6" fmla="*/ 383405 h 394335"/>
                <a:gd name="connsiteX7" fmla="*/ 215384 w 235743"/>
                <a:gd name="connsiteY7" fmla="*/ 234672 h 394335"/>
                <a:gd name="connsiteX8" fmla="*/ 215384 w 235743"/>
                <a:gd name="connsiteY8" fmla="*/ 234672 h 394335"/>
                <a:gd name="connsiteX9" fmla="*/ 233386 w 235743"/>
                <a:gd name="connsiteY9" fmla="*/ 66222 h 394335"/>
                <a:gd name="connsiteX10" fmla="*/ 214527 w 235743"/>
                <a:gd name="connsiteY10" fmla="*/ 40076 h 394335"/>
                <a:gd name="connsiteX11" fmla="*/ 196953 w 235743"/>
                <a:gd name="connsiteY11" fmla="*/ 3215 h 394335"/>
                <a:gd name="connsiteX12" fmla="*/ 174236 w 235743"/>
                <a:gd name="connsiteY12" fmla="*/ 213669 h 394335"/>
                <a:gd name="connsiteX13" fmla="*/ 173379 w 235743"/>
                <a:gd name="connsiteY13" fmla="*/ 221813 h 394335"/>
                <a:gd name="connsiteX14" fmla="*/ 72652 w 235743"/>
                <a:gd name="connsiteY14" fmla="*/ 302823 h 394335"/>
                <a:gd name="connsiteX15" fmla="*/ 66222 w 235743"/>
                <a:gd name="connsiteY15" fmla="*/ 310539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5743" h="394335">
                  <a:moveTo>
                    <a:pt x="66222" y="310539"/>
                  </a:moveTo>
                  <a:cubicBezTo>
                    <a:pt x="61079" y="315254"/>
                    <a:pt x="55078" y="319111"/>
                    <a:pt x="49077" y="322540"/>
                  </a:cubicBezTo>
                  <a:lnTo>
                    <a:pt x="4929" y="358116"/>
                  </a:lnTo>
                  <a:cubicBezTo>
                    <a:pt x="3215" y="364546"/>
                    <a:pt x="2786" y="371832"/>
                    <a:pt x="3643" y="378262"/>
                  </a:cubicBezTo>
                  <a:cubicBezTo>
                    <a:pt x="4501" y="385548"/>
                    <a:pt x="10073" y="393692"/>
                    <a:pt x="18217" y="392835"/>
                  </a:cubicBezTo>
                  <a:cubicBezTo>
                    <a:pt x="22074" y="392406"/>
                    <a:pt x="25932" y="391549"/>
                    <a:pt x="29789" y="390692"/>
                  </a:cubicBezTo>
                  <a:lnTo>
                    <a:pt x="30647" y="383405"/>
                  </a:lnTo>
                  <a:lnTo>
                    <a:pt x="215384" y="234672"/>
                  </a:lnTo>
                  <a:lnTo>
                    <a:pt x="215384" y="234672"/>
                  </a:lnTo>
                  <a:lnTo>
                    <a:pt x="233386" y="66222"/>
                  </a:lnTo>
                  <a:cubicBezTo>
                    <a:pt x="226100" y="58079"/>
                    <a:pt x="218813" y="50363"/>
                    <a:pt x="214527" y="40076"/>
                  </a:cubicBezTo>
                  <a:cubicBezTo>
                    <a:pt x="208526" y="27646"/>
                    <a:pt x="202954" y="15645"/>
                    <a:pt x="196953" y="3215"/>
                  </a:cubicBezTo>
                  <a:lnTo>
                    <a:pt x="174236" y="213669"/>
                  </a:lnTo>
                  <a:lnTo>
                    <a:pt x="173379" y="221813"/>
                  </a:lnTo>
                  <a:lnTo>
                    <a:pt x="72652" y="302823"/>
                  </a:lnTo>
                  <a:cubicBezTo>
                    <a:pt x="70509" y="305824"/>
                    <a:pt x="68366" y="308395"/>
                    <a:pt x="66222" y="310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1" name="Freeform: Shape 211">
              <a:extLst>
                <a:ext uri="{FF2B5EF4-FFF2-40B4-BE49-F238E27FC236}">
                  <a16:creationId xmlns:a16="http://schemas.microsoft.com/office/drawing/2014/main" id="{EA9A1110-3AC0-4490-8418-A6E94AB1B58C}"/>
                </a:ext>
              </a:extLst>
            </p:cNvPr>
            <p:cNvSpPr/>
            <p:nvPr/>
          </p:nvSpPr>
          <p:spPr>
            <a:xfrm>
              <a:off x="7538538" y="3481935"/>
              <a:ext cx="102870" cy="132874"/>
            </a:xfrm>
            <a:custGeom>
              <a:avLst/>
              <a:gdLst>
                <a:gd name="connsiteX0" fmla="*/ 3215 w 102870"/>
                <a:gd name="connsiteY0" fmla="*/ 133088 h 132873"/>
                <a:gd name="connsiteX1" fmla="*/ 16073 w 102870"/>
                <a:gd name="connsiteY1" fmla="*/ 130516 h 132873"/>
                <a:gd name="connsiteX2" fmla="*/ 18645 w 102870"/>
                <a:gd name="connsiteY2" fmla="*/ 107371 h 132873"/>
                <a:gd name="connsiteX3" fmla="*/ 19074 w 102870"/>
                <a:gd name="connsiteY3" fmla="*/ 103513 h 132873"/>
                <a:gd name="connsiteX4" fmla="*/ 19074 w 102870"/>
                <a:gd name="connsiteY4" fmla="*/ 103513 h 132873"/>
                <a:gd name="connsiteX5" fmla="*/ 70937 w 102870"/>
                <a:gd name="connsiteY5" fmla="*/ 61508 h 132873"/>
                <a:gd name="connsiteX6" fmla="*/ 95369 w 102870"/>
                <a:gd name="connsiteY6" fmla="*/ 16502 h 132873"/>
                <a:gd name="connsiteX7" fmla="*/ 103513 w 102870"/>
                <a:gd name="connsiteY7" fmla="*/ 3215 h 132873"/>
                <a:gd name="connsiteX8" fmla="*/ 8787 w 102870"/>
                <a:gd name="connsiteY8" fmla="*/ 79939 h 132873"/>
                <a:gd name="connsiteX9" fmla="*/ 3215 w 102870"/>
                <a:gd name="connsiteY9" fmla="*/ 133088 h 13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870" h="132873">
                  <a:moveTo>
                    <a:pt x="3215" y="133088"/>
                  </a:moveTo>
                  <a:cubicBezTo>
                    <a:pt x="7501" y="132231"/>
                    <a:pt x="12216" y="131802"/>
                    <a:pt x="16073" y="130516"/>
                  </a:cubicBezTo>
                  <a:lnTo>
                    <a:pt x="18645" y="107371"/>
                  </a:lnTo>
                  <a:lnTo>
                    <a:pt x="19074" y="103513"/>
                  </a:lnTo>
                  <a:lnTo>
                    <a:pt x="19074" y="103513"/>
                  </a:lnTo>
                  <a:lnTo>
                    <a:pt x="70937" y="61508"/>
                  </a:lnTo>
                  <a:cubicBezTo>
                    <a:pt x="79510" y="46934"/>
                    <a:pt x="87654" y="31504"/>
                    <a:pt x="95369" y="16502"/>
                  </a:cubicBezTo>
                  <a:cubicBezTo>
                    <a:pt x="97512" y="11787"/>
                    <a:pt x="101798" y="7930"/>
                    <a:pt x="103513" y="3215"/>
                  </a:cubicBezTo>
                  <a:lnTo>
                    <a:pt x="8787" y="79939"/>
                  </a:lnTo>
                  <a:lnTo>
                    <a:pt x="3215" y="1330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2" name="Freeform: Shape 212">
              <a:extLst>
                <a:ext uri="{FF2B5EF4-FFF2-40B4-BE49-F238E27FC236}">
                  <a16:creationId xmlns:a16="http://schemas.microsoft.com/office/drawing/2014/main" id="{78832D97-FC67-4372-B982-6E3BB5E942F6}"/>
                </a:ext>
              </a:extLst>
            </p:cNvPr>
            <p:cNvSpPr/>
            <p:nvPr/>
          </p:nvSpPr>
          <p:spPr>
            <a:xfrm>
              <a:off x="6316956" y="2133910"/>
              <a:ext cx="90011" cy="60008"/>
            </a:xfrm>
            <a:custGeom>
              <a:avLst/>
              <a:gdLst>
                <a:gd name="connsiteX0" fmla="*/ 85082 w 90011"/>
                <a:gd name="connsiteY0" fmla="*/ 58936 h 60007"/>
                <a:gd name="connsiteX1" fmla="*/ 88511 w 90011"/>
                <a:gd name="connsiteY1" fmla="*/ 12216 h 60007"/>
                <a:gd name="connsiteX2" fmla="*/ 3215 w 90011"/>
                <a:gd name="connsiteY2" fmla="*/ 3215 h 60007"/>
                <a:gd name="connsiteX3" fmla="*/ 16502 w 90011"/>
                <a:gd name="connsiteY3" fmla="*/ 51649 h 60007"/>
                <a:gd name="connsiteX4" fmla="*/ 85082 w 90011"/>
                <a:gd name="connsiteY4" fmla="*/ 58936 h 60007"/>
                <a:gd name="connsiteX5" fmla="*/ 85082 w 90011"/>
                <a:gd name="connsiteY5" fmla="*/ 58936 h 6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11" h="60007">
                  <a:moveTo>
                    <a:pt x="85082" y="58936"/>
                  </a:moveTo>
                  <a:cubicBezTo>
                    <a:pt x="85939" y="43505"/>
                    <a:pt x="87225" y="27646"/>
                    <a:pt x="88511" y="12216"/>
                  </a:cubicBezTo>
                  <a:lnTo>
                    <a:pt x="3215" y="3215"/>
                  </a:lnTo>
                  <a:cubicBezTo>
                    <a:pt x="7501" y="19502"/>
                    <a:pt x="11787" y="35362"/>
                    <a:pt x="16502" y="51649"/>
                  </a:cubicBezTo>
                  <a:lnTo>
                    <a:pt x="85082" y="58936"/>
                  </a:lnTo>
                  <a:lnTo>
                    <a:pt x="85082" y="589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3" name="Freeform: Shape 213">
              <a:extLst>
                <a:ext uri="{FF2B5EF4-FFF2-40B4-BE49-F238E27FC236}">
                  <a16:creationId xmlns:a16="http://schemas.microsoft.com/office/drawing/2014/main" id="{4924FF50-F5D1-4EB9-BE47-299FBC5B4286}"/>
                </a:ext>
              </a:extLst>
            </p:cNvPr>
            <p:cNvSpPr/>
            <p:nvPr/>
          </p:nvSpPr>
          <p:spPr>
            <a:xfrm>
              <a:off x="7449812" y="3579233"/>
              <a:ext cx="34290" cy="81439"/>
            </a:xfrm>
            <a:custGeom>
              <a:avLst/>
              <a:gdLst>
                <a:gd name="connsiteX0" fmla="*/ 25075 w 34290"/>
                <a:gd name="connsiteY0" fmla="*/ 79510 h 81438"/>
                <a:gd name="connsiteX1" fmla="*/ 33218 w 34290"/>
                <a:gd name="connsiteY1" fmla="*/ 3215 h 81438"/>
                <a:gd name="connsiteX2" fmla="*/ 29361 w 34290"/>
                <a:gd name="connsiteY2" fmla="*/ 9216 h 81438"/>
                <a:gd name="connsiteX3" fmla="*/ 3215 w 34290"/>
                <a:gd name="connsiteY3" fmla="*/ 53364 h 81438"/>
                <a:gd name="connsiteX4" fmla="*/ 25075 w 34290"/>
                <a:gd name="connsiteY4" fmla="*/ 79510 h 81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81438">
                  <a:moveTo>
                    <a:pt x="25075" y="79510"/>
                  </a:moveTo>
                  <a:lnTo>
                    <a:pt x="33218" y="3215"/>
                  </a:lnTo>
                  <a:cubicBezTo>
                    <a:pt x="31933" y="5358"/>
                    <a:pt x="30647" y="7072"/>
                    <a:pt x="29361" y="9216"/>
                  </a:cubicBezTo>
                  <a:cubicBezTo>
                    <a:pt x="19931" y="23360"/>
                    <a:pt x="7930" y="36647"/>
                    <a:pt x="3215" y="53364"/>
                  </a:cubicBezTo>
                  <a:cubicBezTo>
                    <a:pt x="4929" y="64079"/>
                    <a:pt x="13930" y="75652"/>
                    <a:pt x="25075" y="795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4" name="Freeform: Shape 214">
              <a:extLst>
                <a:ext uri="{FF2B5EF4-FFF2-40B4-BE49-F238E27FC236}">
                  <a16:creationId xmlns:a16="http://schemas.microsoft.com/office/drawing/2014/main" id="{F0875ABD-4D2D-471E-9E33-B0E9D2836C46}"/>
                </a:ext>
              </a:extLst>
            </p:cNvPr>
            <p:cNvSpPr/>
            <p:nvPr/>
          </p:nvSpPr>
          <p:spPr>
            <a:xfrm>
              <a:off x="6270665" y="1672709"/>
              <a:ext cx="458629" cy="291465"/>
            </a:xfrm>
            <a:custGeom>
              <a:avLst/>
              <a:gdLst>
                <a:gd name="connsiteX0" fmla="*/ 361974 w 458628"/>
                <a:gd name="connsiteY0" fmla="*/ 68366 h 291465"/>
                <a:gd name="connsiteX1" fmla="*/ 246245 w 458628"/>
                <a:gd name="connsiteY1" fmla="*/ 55936 h 291465"/>
                <a:gd name="connsiteX2" fmla="*/ 3215 w 458628"/>
                <a:gd name="connsiteY2" fmla="*/ 251817 h 291465"/>
                <a:gd name="connsiteX3" fmla="*/ 10073 w 458628"/>
                <a:gd name="connsiteY3" fmla="*/ 289536 h 291465"/>
                <a:gd name="connsiteX4" fmla="*/ 260390 w 458628"/>
                <a:gd name="connsiteY4" fmla="*/ 88082 h 291465"/>
                <a:gd name="connsiteX5" fmla="*/ 260390 w 458628"/>
                <a:gd name="connsiteY5" fmla="*/ 88082 h 291465"/>
                <a:gd name="connsiteX6" fmla="*/ 266819 w 458628"/>
                <a:gd name="connsiteY6" fmla="*/ 88511 h 291465"/>
                <a:gd name="connsiteX7" fmla="*/ 412123 w 458628"/>
                <a:gd name="connsiteY7" fmla="*/ 103942 h 291465"/>
                <a:gd name="connsiteX8" fmla="*/ 431840 w 458628"/>
                <a:gd name="connsiteY8" fmla="*/ 88082 h 291465"/>
                <a:gd name="connsiteX9" fmla="*/ 447270 w 458628"/>
                <a:gd name="connsiteY9" fmla="*/ 51221 h 291465"/>
                <a:gd name="connsiteX10" fmla="*/ 455843 w 458628"/>
                <a:gd name="connsiteY10" fmla="*/ 46077 h 291465"/>
                <a:gd name="connsiteX11" fmla="*/ 450271 w 458628"/>
                <a:gd name="connsiteY11" fmla="*/ 3215 h 291465"/>
                <a:gd name="connsiteX12" fmla="*/ 368403 w 458628"/>
                <a:gd name="connsiteY12" fmla="*/ 69223 h 291465"/>
                <a:gd name="connsiteX13" fmla="*/ 361974 w 458628"/>
                <a:gd name="connsiteY13" fmla="*/ 68366 h 29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628" h="291465">
                  <a:moveTo>
                    <a:pt x="361974" y="68366"/>
                  </a:moveTo>
                  <a:lnTo>
                    <a:pt x="246245" y="55936"/>
                  </a:lnTo>
                  <a:lnTo>
                    <a:pt x="3215" y="251817"/>
                  </a:lnTo>
                  <a:cubicBezTo>
                    <a:pt x="5358" y="264247"/>
                    <a:pt x="7501" y="276677"/>
                    <a:pt x="10073" y="289536"/>
                  </a:cubicBezTo>
                  <a:lnTo>
                    <a:pt x="260390" y="88082"/>
                  </a:lnTo>
                  <a:lnTo>
                    <a:pt x="260390" y="88082"/>
                  </a:lnTo>
                  <a:lnTo>
                    <a:pt x="266819" y="88511"/>
                  </a:lnTo>
                  <a:lnTo>
                    <a:pt x="412123" y="103942"/>
                  </a:lnTo>
                  <a:lnTo>
                    <a:pt x="431840" y="88082"/>
                  </a:lnTo>
                  <a:cubicBezTo>
                    <a:pt x="430554" y="74366"/>
                    <a:pt x="435697" y="60222"/>
                    <a:pt x="447270" y="51221"/>
                  </a:cubicBezTo>
                  <a:cubicBezTo>
                    <a:pt x="449842" y="49078"/>
                    <a:pt x="452842" y="47363"/>
                    <a:pt x="455843" y="46077"/>
                  </a:cubicBezTo>
                  <a:cubicBezTo>
                    <a:pt x="453700" y="31933"/>
                    <a:pt x="451556" y="17788"/>
                    <a:pt x="450271" y="3215"/>
                  </a:cubicBezTo>
                  <a:lnTo>
                    <a:pt x="368403" y="69223"/>
                  </a:lnTo>
                  <a:lnTo>
                    <a:pt x="361974" y="6836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5" name="Freeform: Shape 215">
              <a:extLst>
                <a:ext uri="{FF2B5EF4-FFF2-40B4-BE49-F238E27FC236}">
                  <a16:creationId xmlns:a16="http://schemas.microsoft.com/office/drawing/2014/main" id="{81EE9FDC-6EBF-452D-8C89-DEE22498364B}"/>
                </a:ext>
              </a:extLst>
            </p:cNvPr>
            <p:cNvSpPr/>
            <p:nvPr/>
          </p:nvSpPr>
          <p:spPr>
            <a:xfrm>
              <a:off x="6295096" y="1940171"/>
              <a:ext cx="132874" cy="180023"/>
            </a:xfrm>
            <a:custGeom>
              <a:avLst/>
              <a:gdLst>
                <a:gd name="connsiteX0" fmla="*/ 3215 w 132873"/>
                <a:gd name="connsiteY0" fmla="*/ 106513 h 180022"/>
                <a:gd name="connsiteX1" fmla="*/ 17359 w 132873"/>
                <a:gd name="connsiteY1" fmla="*/ 166521 h 180022"/>
                <a:gd name="connsiteX2" fmla="*/ 112943 w 132873"/>
                <a:gd name="connsiteY2" fmla="*/ 176808 h 180022"/>
                <a:gd name="connsiteX3" fmla="*/ 117658 w 132873"/>
                <a:gd name="connsiteY3" fmla="*/ 130945 h 180022"/>
                <a:gd name="connsiteX4" fmla="*/ 131802 w 132873"/>
                <a:gd name="connsiteY4" fmla="*/ 3215 h 180022"/>
                <a:gd name="connsiteX5" fmla="*/ 3215 w 132873"/>
                <a:gd name="connsiteY5" fmla="*/ 106513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873" h="180022">
                  <a:moveTo>
                    <a:pt x="3215" y="106513"/>
                  </a:moveTo>
                  <a:cubicBezTo>
                    <a:pt x="7501" y="126659"/>
                    <a:pt x="12644" y="146375"/>
                    <a:pt x="17359" y="166521"/>
                  </a:cubicBezTo>
                  <a:lnTo>
                    <a:pt x="112943" y="176808"/>
                  </a:lnTo>
                  <a:cubicBezTo>
                    <a:pt x="114229" y="161377"/>
                    <a:pt x="115943" y="146375"/>
                    <a:pt x="117658" y="130945"/>
                  </a:cubicBezTo>
                  <a:cubicBezTo>
                    <a:pt x="121944" y="88511"/>
                    <a:pt x="128373" y="45649"/>
                    <a:pt x="131802" y="3215"/>
                  </a:cubicBezTo>
                  <a:lnTo>
                    <a:pt x="3215" y="1065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6" name="Freeform: Shape 216">
              <a:extLst>
                <a:ext uri="{FF2B5EF4-FFF2-40B4-BE49-F238E27FC236}">
                  <a16:creationId xmlns:a16="http://schemas.microsoft.com/office/drawing/2014/main" id="{5B3E90D2-F24C-4731-B76A-5F2CEAEF78D7}"/>
                </a:ext>
              </a:extLst>
            </p:cNvPr>
            <p:cNvSpPr/>
            <p:nvPr/>
          </p:nvSpPr>
          <p:spPr>
            <a:xfrm>
              <a:off x="6283952" y="1785866"/>
              <a:ext cx="531495" cy="261461"/>
            </a:xfrm>
            <a:custGeom>
              <a:avLst/>
              <a:gdLst>
                <a:gd name="connsiteX0" fmla="*/ 407408 w 531495"/>
                <a:gd name="connsiteY0" fmla="*/ 21646 h 261461"/>
                <a:gd name="connsiteX1" fmla="*/ 401407 w 531495"/>
                <a:gd name="connsiteY1" fmla="*/ 20788 h 261461"/>
                <a:gd name="connsiteX2" fmla="*/ 256532 w 531495"/>
                <a:gd name="connsiteY2" fmla="*/ 5358 h 261461"/>
                <a:gd name="connsiteX3" fmla="*/ 4929 w 531495"/>
                <a:gd name="connsiteY3" fmla="*/ 207669 h 261461"/>
                <a:gd name="connsiteX4" fmla="*/ 3215 w 531495"/>
                <a:gd name="connsiteY4" fmla="*/ 207669 h 261461"/>
                <a:gd name="connsiteX5" fmla="*/ 7501 w 531495"/>
                <a:gd name="connsiteY5" fmla="*/ 228243 h 261461"/>
                <a:gd name="connsiteX6" fmla="*/ 145518 w 531495"/>
                <a:gd name="connsiteY6" fmla="*/ 117229 h 261461"/>
                <a:gd name="connsiteX7" fmla="*/ 145947 w 531495"/>
                <a:gd name="connsiteY7" fmla="*/ 107371 h 261461"/>
                <a:gd name="connsiteX8" fmla="*/ 148519 w 531495"/>
                <a:gd name="connsiteY8" fmla="*/ 115086 h 261461"/>
                <a:gd name="connsiteX9" fmla="*/ 215384 w 531495"/>
                <a:gd name="connsiteY9" fmla="*/ 61508 h 261461"/>
                <a:gd name="connsiteX10" fmla="*/ 221385 w 531495"/>
                <a:gd name="connsiteY10" fmla="*/ 61936 h 261461"/>
                <a:gd name="connsiteX11" fmla="*/ 289108 w 531495"/>
                <a:gd name="connsiteY11" fmla="*/ 69223 h 261461"/>
                <a:gd name="connsiteX12" fmla="*/ 302824 w 531495"/>
                <a:gd name="connsiteY12" fmla="*/ 49078 h 261461"/>
                <a:gd name="connsiteX13" fmla="*/ 362831 w 531495"/>
                <a:gd name="connsiteY13" fmla="*/ 55507 h 261461"/>
                <a:gd name="connsiteX14" fmla="*/ 356830 w 531495"/>
                <a:gd name="connsiteY14" fmla="*/ 115943 h 261461"/>
                <a:gd name="connsiteX15" fmla="*/ 296394 w 531495"/>
                <a:gd name="connsiteY15" fmla="*/ 109514 h 261461"/>
                <a:gd name="connsiteX16" fmla="*/ 290393 w 531495"/>
                <a:gd name="connsiteY16" fmla="*/ 99227 h 261461"/>
                <a:gd name="connsiteX17" fmla="*/ 224385 w 531495"/>
                <a:gd name="connsiteY17" fmla="*/ 92369 h 261461"/>
                <a:gd name="connsiteX18" fmla="*/ 157091 w 531495"/>
                <a:gd name="connsiteY18" fmla="*/ 146804 h 261461"/>
                <a:gd name="connsiteX19" fmla="*/ 169950 w 531495"/>
                <a:gd name="connsiteY19" fmla="*/ 179380 h 261461"/>
                <a:gd name="connsiteX20" fmla="*/ 228243 w 531495"/>
                <a:gd name="connsiteY20" fmla="*/ 259104 h 261461"/>
                <a:gd name="connsiteX21" fmla="*/ 440841 w 531495"/>
                <a:gd name="connsiteY21" fmla="*/ 88083 h 261461"/>
                <a:gd name="connsiteX22" fmla="*/ 446842 w 531495"/>
                <a:gd name="connsiteY22" fmla="*/ 88940 h 261461"/>
                <a:gd name="connsiteX23" fmla="*/ 527852 w 531495"/>
                <a:gd name="connsiteY23" fmla="*/ 97512 h 261461"/>
                <a:gd name="connsiteX24" fmla="*/ 528709 w 531495"/>
                <a:gd name="connsiteY24" fmla="*/ 94083 h 261461"/>
                <a:gd name="connsiteX25" fmla="*/ 487990 w 531495"/>
                <a:gd name="connsiteY25" fmla="*/ 26789 h 261461"/>
                <a:gd name="connsiteX26" fmla="*/ 476845 w 531495"/>
                <a:gd name="connsiteY26" fmla="*/ 12644 h 261461"/>
                <a:gd name="connsiteX27" fmla="*/ 432697 w 531495"/>
                <a:gd name="connsiteY27" fmla="*/ 3215 h 261461"/>
                <a:gd name="connsiteX28" fmla="*/ 407408 w 531495"/>
                <a:gd name="connsiteY28" fmla="*/ 21646 h 26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31495" h="261461">
                  <a:moveTo>
                    <a:pt x="407408" y="21646"/>
                  </a:moveTo>
                  <a:lnTo>
                    <a:pt x="401407" y="20788"/>
                  </a:lnTo>
                  <a:lnTo>
                    <a:pt x="256532" y="5358"/>
                  </a:lnTo>
                  <a:lnTo>
                    <a:pt x="4929" y="207669"/>
                  </a:lnTo>
                  <a:lnTo>
                    <a:pt x="3215" y="207669"/>
                  </a:lnTo>
                  <a:cubicBezTo>
                    <a:pt x="4501" y="214527"/>
                    <a:pt x="6215" y="221385"/>
                    <a:pt x="7501" y="228243"/>
                  </a:cubicBezTo>
                  <a:lnTo>
                    <a:pt x="145518" y="117229"/>
                  </a:lnTo>
                  <a:cubicBezTo>
                    <a:pt x="145518" y="113800"/>
                    <a:pt x="145947" y="110371"/>
                    <a:pt x="145947" y="107371"/>
                  </a:cubicBezTo>
                  <a:cubicBezTo>
                    <a:pt x="146804" y="109942"/>
                    <a:pt x="147661" y="112514"/>
                    <a:pt x="148519" y="115086"/>
                  </a:cubicBezTo>
                  <a:lnTo>
                    <a:pt x="215384" y="61508"/>
                  </a:lnTo>
                  <a:lnTo>
                    <a:pt x="221385" y="61936"/>
                  </a:lnTo>
                  <a:lnTo>
                    <a:pt x="289108" y="69223"/>
                  </a:lnTo>
                  <a:cubicBezTo>
                    <a:pt x="291679" y="61508"/>
                    <a:pt x="296394" y="54650"/>
                    <a:pt x="302824" y="49078"/>
                  </a:cubicBezTo>
                  <a:cubicBezTo>
                    <a:pt x="321254" y="34076"/>
                    <a:pt x="347829" y="37076"/>
                    <a:pt x="362831" y="55507"/>
                  </a:cubicBezTo>
                  <a:cubicBezTo>
                    <a:pt x="377833" y="73938"/>
                    <a:pt x="375261" y="100941"/>
                    <a:pt x="356830" y="115943"/>
                  </a:cubicBezTo>
                  <a:cubicBezTo>
                    <a:pt x="338399" y="130945"/>
                    <a:pt x="310968" y="127945"/>
                    <a:pt x="296394" y="109514"/>
                  </a:cubicBezTo>
                  <a:cubicBezTo>
                    <a:pt x="293823" y="106085"/>
                    <a:pt x="292108" y="102656"/>
                    <a:pt x="290393" y="99227"/>
                  </a:cubicBezTo>
                  <a:lnTo>
                    <a:pt x="224385" y="92369"/>
                  </a:lnTo>
                  <a:lnTo>
                    <a:pt x="157091" y="146804"/>
                  </a:lnTo>
                  <a:cubicBezTo>
                    <a:pt x="160091" y="157948"/>
                    <a:pt x="163949" y="169093"/>
                    <a:pt x="169950" y="179380"/>
                  </a:cubicBezTo>
                  <a:cubicBezTo>
                    <a:pt x="185809" y="208526"/>
                    <a:pt x="205526" y="235101"/>
                    <a:pt x="228243" y="259104"/>
                  </a:cubicBezTo>
                  <a:lnTo>
                    <a:pt x="440841" y="88083"/>
                  </a:lnTo>
                  <a:lnTo>
                    <a:pt x="446842" y="88940"/>
                  </a:lnTo>
                  <a:lnTo>
                    <a:pt x="527852" y="97512"/>
                  </a:lnTo>
                  <a:cubicBezTo>
                    <a:pt x="528280" y="96226"/>
                    <a:pt x="528280" y="95369"/>
                    <a:pt x="528709" y="94083"/>
                  </a:cubicBezTo>
                  <a:cubicBezTo>
                    <a:pt x="517136" y="70509"/>
                    <a:pt x="504706" y="47363"/>
                    <a:pt x="487990" y="26789"/>
                  </a:cubicBezTo>
                  <a:cubicBezTo>
                    <a:pt x="484132" y="22074"/>
                    <a:pt x="480274" y="17359"/>
                    <a:pt x="476845" y="12644"/>
                  </a:cubicBezTo>
                  <a:cubicBezTo>
                    <a:pt x="461843" y="18217"/>
                    <a:pt x="444270" y="14788"/>
                    <a:pt x="432697" y="3215"/>
                  </a:cubicBezTo>
                  <a:lnTo>
                    <a:pt x="407408" y="216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7" name="Freeform: Shape 217">
              <a:extLst>
                <a:ext uri="{FF2B5EF4-FFF2-40B4-BE49-F238E27FC236}">
                  <a16:creationId xmlns:a16="http://schemas.microsoft.com/office/drawing/2014/main" id="{3BDA6294-00E7-4DA2-9CED-121AB2B0697B}"/>
                </a:ext>
              </a:extLst>
            </p:cNvPr>
            <p:cNvSpPr/>
            <p:nvPr/>
          </p:nvSpPr>
          <p:spPr>
            <a:xfrm>
              <a:off x="6773442" y="2205490"/>
              <a:ext cx="304324" cy="278606"/>
            </a:xfrm>
            <a:custGeom>
              <a:avLst/>
              <a:gdLst>
                <a:gd name="connsiteX0" fmla="*/ 250960 w 304323"/>
                <a:gd name="connsiteY0" fmla="*/ 64079 h 278606"/>
                <a:gd name="connsiteX1" fmla="*/ 249674 w 304323"/>
                <a:gd name="connsiteY1" fmla="*/ 67937 h 278606"/>
                <a:gd name="connsiteX2" fmla="*/ 3215 w 304323"/>
                <a:gd name="connsiteY2" fmla="*/ 266819 h 278606"/>
                <a:gd name="connsiteX3" fmla="*/ 10501 w 304323"/>
                <a:gd name="connsiteY3" fmla="*/ 277106 h 278606"/>
                <a:gd name="connsiteX4" fmla="*/ 304110 w 304323"/>
                <a:gd name="connsiteY4" fmla="*/ 40505 h 278606"/>
                <a:gd name="connsiteX5" fmla="*/ 274106 w 304323"/>
                <a:gd name="connsiteY5" fmla="*/ 3215 h 278606"/>
                <a:gd name="connsiteX6" fmla="*/ 274106 w 304323"/>
                <a:gd name="connsiteY6" fmla="*/ 3215 h 278606"/>
                <a:gd name="connsiteX7" fmla="*/ 250960 w 304323"/>
                <a:gd name="connsiteY7" fmla="*/ 64079 h 27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3" h="278606">
                  <a:moveTo>
                    <a:pt x="250960" y="64079"/>
                  </a:moveTo>
                  <a:lnTo>
                    <a:pt x="249674" y="67937"/>
                  </a:lnTo>
                  <a:lnTo>
                    <a:pt x="3215" y="266819"/>
                  </a:lnTo>
                  <a:cubicBezTo>
                    <a:pt x="5358" y="270248"/>
                    <a:pt x="7930" y="273677"/>
                    <a:pt x="10501" y="277106"/>
                  </a:cubicBezTo>
                  <a:lnTo>
                    <a:pt x="304110" y="40505"/>
                  </a:lnTo>
                  <a:cubicBezTo>
                    <a:pt x="294680" y="27646"/>
                    <a:pt x="284393" y="15216"/>
                    <a:pt x="274106" y="3215"/>
                  </a:cubicBezTo>
                  <a:lnTo>
                    <a:pt x="274106" y="3215"/>
                  </a:lnTo>
                  <a:lnTo>
                    <a:pt x="250960" y="640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8" name="Freeform: Shape 218">
              <a:extLst>
                <a:ext uri="{FF2B5EF4-FFF2-40B4-BE49-F238E27FC236}">
                  <a16:creationId xmlns:a16="http://schemas.microsoft.com/office/drawing/2014/main" id="{30C87341-F1E2-453F-B9B8-EB1170D6CCB9}"/>
                </a:ext>
              </a:extLst>
            </p:cNvPr>
            <p:cNvSpPr/>
            <p:nvPr/>
          </p:nvSpPr>
          <p:spPr>
            <a:xfrm>
              <a:off x="5728454" y="3630239"/>
              <a:ext cx="8573" cy="17145"/>
            </a:xfrm>
            <a:custGeom>
              <a:avLst/>
              <a:gdLst>
                <a:gd name="connsiteX0" fmla="*/ 8358 w 8572"/>
                <a:gd name="connsiteY0" fmla="*/ 13930 h 17145"/>
                <a:gd name="connsiteX1" fmla="*/ 8358 w 8572"/>
                <a:gd name="connsiteY1" fmla="*/ 3215 h 17145"/>
                <a:gd name="connsiteX2" fmla="*/ 3215 w 8572"/>
                <a:gd name="connsiteY2" fmla="*/ 8787 h 17145"/>
                <a:gd name="connsiteX3" fmla="*/ 3215 w 8572"/>
                <a:gd name="connsiteY3" fmla="*/ 8787 h 17145"/>
                <a:gd name="connsiteX4" fmla="*/ 8358 w 8572"/>
                <a:gd name="connsiteY4" fmla="*/ 1393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" h="17145">
                  <a:moveTo>
                    <a:pt x="8358" y="13930"/>
                  </a:moveTo>
                  <a:cubicBezTo>
                    <a:pt x="8358" y="10073"/>
                    <a:pt x="8358" y="6644"/>
                    <a:pt x="8358" y="3215"/>
                  </a:cubicBezTo>
                  <a:lnTo>
                    <a:pt x="3215" y="8787"/>
                  </a:lnTo>
                  <a:lnTo>
                    <a:pt x="3215" y="8787"/>
                  </a:lnTo>
                  <a:cubicBezTo>
                    <a:pt x="4929" y="10501"/>
                    <a:pt x="6644" y="12216"/>
                    <a:pt x="8358" y="13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19" name="Freeform: Shape 219">
              <a:extLst>
                <a:ext uri="{FF2B5EF4-FFF2-40B4-BE49-F238E27FC236}">
                  <a16:creationId xmlns:a16="http://schemas.microsoft.com/office/drawing/2014/main" id="{32CC15BB-11BB-4B69-8886-2D3A0B76AE27}"/>
                </a:ext>
              </a:extLst>
            </p:cNvPr>
            <p:cNvSpPr/>
            <p:nvPr/>
          </p:nvSpPr>
          <p:spPr>
            <a:xfrm>
              <a:off x="5454563" y="3259907"/>
              <a:ext cx="77153" cy="77153"/>
            </a:xfrm>
            <a:custGeom>
              <a:avLst/>
              <a:gdLst>
                <a:gd name="connsiteX0" fmla="*/ 11787 w 77152"/>
                <a:gd name="connsiteY0" fmla="*/ 77796 h 77152"/>
                <a:gd name="connsiteX1" fmla="*/ 11787 w 77152"/>
                <a:gd name="connsiteY1" fmla="*/ 77796 h 77152"/>
                <a:gd name="connsiteX2" fmla="*/ 76081 w 77152"/>
                <a:gd name="connsiteY2" fmla="*/ 13502 h 77152"/>
                <a:gd name="connsiteX3" fmla="*/ 65794 w 77152"/>
                <a:gd name="connsiteY3" fmla="*/ 3215 h 77152"/>
                <a:gd name="connsiteX4" fmla="*/ 3215 w 77152"/>
                <a:gd name="connsiteY4" fmla="*/ 65794 h 77152"/>
                <a:gd name="connsiteX5" fmla="*/ 11787 w 77152"/>
                <a:gd name="connsiteY5" fmla="*/ 77796 h 77152"/>
                <a:gd name="connsiteX6" fmla="*/ 11787 w 77152"/>
                <a:gd name="connsiteY6" fmla="*/ 77796 h 77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152" h="77152">
                  <a:moveTo>
                    <a:pt x="11787" y="77796"/>
                  </a:moveTo>
                  <a:lnTo>
                    <a:pt x="11787" y="77796"/>
                  </a:lnTo>
                  <a:lnTo>
                    <a:pt x="76081" y="13502"/>
                  </a:lnTo>
                  <a:cubicBezTo>
                    <a:pt x="72652" y="10073"/>
                    <a:pt x="69223" y="6644"/>
                    <a:pt x="65794" y="3215"/>
                  </a:cubicBezTo>
                  <a:lnTo>
                    <a:pt x="3215" y="65794"/>
                  </a:lnTo>
                  <a:cubicBezTo>
                    <a:pt x="5786" y="69652"/>
                    <a:pt x="8787" y="73938"/>
                    <a:pt x="11787" y="77796"/>
                  </a:cubicBezTo>
                  <a:lnTo>
                    <a:pt x="11787" y="777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0" name="Freeform: Shape 220">
              <a:extLst>
                <a:ext uri="{FF2B5EF4-FFF2-40B4-BE49-F238E27FC236}">
                  <a16:creationId xmlns:a16="http://schemas.microsoft.com/office/drawing/2014/main" id="{867C8531-28BD-4F0A-AB3B-4CDFC40E8456}"/>
                </a:ext>
              </a:extLst>
            </p:cNvPr>
            <p:cNvSpPr/>
            <p:nvPr/>
          </p:nvSpPr>
          <p:spPr>
            <a:xfrm>
              <a:off x="5704022" y="3466505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1" name="Freeform: Shape 221">
              <a:extLst>
                <a:ext uri="{FF2B5EF4-FFF2-40B4-BE49-F238E27FC236}">
                  <a16:creationId xmlns:a16="http://schemas.microsoft.com/office/drawing/2014/main" id="{4BD4D6E4-5A7B-4A25-BEC3-71D9F447778F}"/>
                </a:ext>
              </a:extLst>
            </p:cNvPr>
            <p:cNvSpPr/>
            <p:nvPr/>
          </p:nvSpPr>
          <p:spPr>
            <a:xfrm>
              <a:off x="5610582" y="3440359"/>
              <a:ext cx="98584" cy="102870"/>
            </a:xfrm>
            <a:custGeom>
              <a:avLst/>
              <a:gdLst>
                <a:gd name="connsiteX0" fmla="*/ 96655 w 98583"/>
                <a:gd name="connsiteY0" fmla="*/ 29361 h 102870"/>
                <a:gd name="connsiteX1" fmla="*/ 75224 w 98583"/>
                <a:gd name="connsiteY1" fmla="*/ 3215 h 102870"/>
                <a:gd name="connsiteX2" fmla="*/ 73938 w 98583"/>
                <a:gd name="connsiteY2" fmla="*/ 3643 h 102870"/>
                <a:gd name="connsiteX3" fmla="*/ 3215 w 98583"/>
                <a:gd name="connsiteY3" fmla="*/ 74366 h 102870"/>
                <a:gd name="connsiteX4" fmla="*/ 26360 w 98583"/>
                <a:gd name="connsiteY4" fmla="*/ 100084 h 102870"/>
                <a:gd name="connsiteX5" fmla="*/ 96655 w 98583"/>
                <a:gd name="connsiteY5" fmla="*/ 29361 h 102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583" h="102870">
                  <a:moveTo>
                    <a:pt x="96655" y="29361"/>
                  </a:moveTo>
                  <a:cubicBezTo>
                    <a:pt x="89368" y="20360"/>
                    <a:pt x="82510" y="11787"/>
                    <a:pt x="75224" y="3215"/>
                  </a:cubicBezTo>
                  <a:cubicBezTo>
                    <a:pt x="74795" y="3215"/>
                    <a:pt x="74366" y="3215"/>
                    <a:pt x="73938" y="3643"/>
                  </a:cubicBezTo>
                  <a:lnTo>
                    <a:pt x="3215" y="74366"/>
                  </a:lnTo>
                  <a:cubicBezTo>
                    <a:pt x="10930" y="82939"/>
                    <a:pt x="18645" y="91511"/>
                    <a:pt x="26360" y="100084"/>
                  </a:cubicBezTo>
                  <a:lnTo>
                    <a:pt x="96655" y="2936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2" name="Freeform: Shape 222">
              <a:extLst>
                <a:ext uri="{FF2B5EF4-FFF2-40B4-BE49-F238E27FC236}">
                  <a16:creationId xmlns:a16="http://schemas.microsoft.com/office/drawing/2014/main" id="{4FFD4F33-330A-4F1A-B095-3D812EDA8B69}"/>
                </a:ext>
              </a:extLst>
            </p:cNvPr>
            <p:cNvSpPr/>
            <p:nvPr/>
          </p:nvSpPr>
          <p:spPr>
            <a:xfrm>
              <a:off x="5334548" y="3122319"/>
              <a:ext cx="64294" cy="64294"/>
            </a:xfrm>
            <a:custGeom>
              <a:avLst/>
              <a:gdLst>
                <a:gd name="connsiteX0" fmla="*/ 61079 w 64293"/>
                <a:gd name="connsiteY0" fmla="*/ 25932 h 64293"/>
                <a:gd name="connsiteX1" fmla="*/ 61079 w 64293"/>
                <a:gd name="connsiteY1" fmla="*/ 25932 h 64293"/>
                <a:gd name="connsiteX2" fmla="*/ 34076 w 64293"/>
                <a:gd name="connsiteY2" fmla="*/ 3215 h 64293"/>
                <a:gd name="connsiteX3" fmla="*/ 3215 w 64293"/>
                <a:gd name="connsiteY3" fmla="*/ 34076 h 64293"/>
                <a:gd name="connsiteX4" fmla="*/ 22931 w 64293"/>
                <a:gd name="connsiteY4" fmla="*/ 64079 h 64293"/>
                <a:gd name="connsiteX5" fmla="*/ 61079 w 64293"/>
                <a:gd name="connsiteY5" fmla="*/ 25932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93" h="64293">
                  <a:moveTo>
                    <a:pt x="61079" y="25932"/>
                  </a:moveTo>
                  <a:lnTo>
                    <a:pt x="61079" y="25932"/>
                  </a:lnTo>
                  <a:cubicBezTo>
                    <a:pt x="52078" y="18217"/>
                    <a:pt x="43077" y="10501"/>
                    <a:pt x="34076" y="3215"/>
                  </a:cubicBezTo>
                  <a:lnTo>
                    <a:pt x="3215" y="34076"/>
                  </a:lnTo>
                  <a:cubicBezTo>
                    <a:pt x="9644" y="43934"/>
                    <a:pt x="16502" y="53792"/>
                    <a:pt x="22931" y="64079"/>
                  </a:cubicBezTo>
                  <a:lnTo>
                    <a:pt x="61079" y="2593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3" name="Freeform: Shape 223">
              <a:extLst>
                <a:ext uri="{FF2B5EF4-FFF2-40B4-BE49-F238E27FC236}">
                  <a16:creationId xmlns:a16="http://schemas.microsoft.com/office/drawing/2014/main" id="{2C465BF5-D802-47BF-8C73-5B7D718D50AA}"/>
                </a:ext>
              </a:extLst>
            </p:cNvPr>
            <p:cNvSpPr/>
            <p:nvPr/>
          </p:nvSpPr>
          <p:spPr>
            <a:xfrm>
              <a:off x="5388126" y="3184041"/>
              <a:ext cx="85725" cy="90011"/>
            </a:xfrm>
            <a:custGeom>
              <a:avLst/>
              <a:gdLst>
                <a:gd name="connsiteX0" fmla="*/ 82939 w 85725"/>
                <a:gd name="connsiteY0" fmla="*/ 31933 h 90011"/>
                <a:gd name="connsiteX1" fmla="*/ 51649 w 85725"/>
                <a:gd name="connsiteY1" fmla="*/ 3215 h 90011"/>
                <a:gd name="connsiteX2" fmla="*/ 3215 w 85725"/>
                <a:gd name="connsiteY2" fmla="*/ 51650 h 90011"/>
                <a:gd name="connsiteX3" fmla="*/ 28075 w 85725"/>
                <a:gd name="connsiteY3" fmla="*/ 86797 h 90011"/>
                <a:gd name="connsiteX4" fmla="*/ 82939 w 85725"/>
                <a:gd name="connsiteY4" fmla="*/ 31933 h 9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90011">
                  <a:moveTo>
                    <a:pt x="82939" y="31933"/>
                  </a:moveTo>
                  <a:cubicBezTo>
                    <a:pt x="72652" y="22503"/>
                    <a:pt x="62365" y="12644"/>
                    <a:pt x="51649" y="3215"/>
                  </a:cubicBezTo>
                  <a:lnTo>
                    <a:pt x="3215" y="51650"/>
                  </a:lnTo>
                  <a:cubicBezTo>
                    <a:pt x="11359" y="63222"/>
                    <a:pt x="19502" y="75224"/>
                    <a:pt x="28075" y="86797"/>
                  </a:cubicBezTo>
                  <a:lnTo>
                    <a:pt x="82939" y="319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4" name="Freeform: Shape 224">
              <a:extLst>
                <a:ext uri="{FF2B5EF4-FFF2-40B4-BE49-F238E27FC236}">
                  <a16:creationId xmlns:a16="http://schemas.microsoft.com/office/drawing/2014/main" id="{7B932D1F-2F3C-449B-9F4B-37C3CDB6231D}"/>
                </a:ext>
              </a:extLst>
            </p:cNvPr>
            <p:cNvSpPr/>
            <p:nvPr/>
          </p:nvSpPr>
          <p:spPr>
            <a:xfrm>
              <a:off x="5520142" y="3312200"/>
              <a:ext cx="55721" cy="55721"/>
            </a:xfrm>
            <a:custGeom>
              <a:avLst/>
              <a:gdLst>
                <a:gd name="connsiteX0" fmla="*/ 55078 w 55721"/>
                <a:gd name="connsiteY0" fmla="*/ 6644 h 55721"/>
                <a:gd name="connsiteX1" fmla="*/ 51649 w 55721"/>
                <a:gd name="connsiteY1" fmla="*/ 3215 h 55721"/>
                <a:gd name="connsiteX2" fmla="*/ 3215 w 55721"/>
                <a:gd name="connsiteY2" fmla="*/ 51649 h 55721"/>
                <a:gd name="connsiteX3" fmla="*/ 7501 w 55721"/>
                <a:gd name="connsiteY3" fmla="*/ 54221 h 55721"/>
                <a:gd name="connsiteX4" fmla="*/ 55078 w 55721"/>
                <a:gd name="connsiteY4" fmla="*/ 6644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721" h="55721">
                  <a:moveTo>
                    <a:pt x="55078" y="6644"/>
                  </a:moveTo>
                  <a:cubicBezTo>
                    <a:pt x="53793" y="5358"/>
                    <a:pt x="52935" y="4072"/>
                    <a:pt x="51649" y="3215"/>
                  </a:cubicBezTo>
                  <a:lnTo>
                    <a:pt x="3215" y="51649"/>
                  </a:lnTo>
                  <a:cubicBezTo>
                    <a:pt x="4501" y="52507"/>
                    <a:pt x="6215" y="53364"/>
                    <a:pt x="7501" y="54221"/>
                  </a:cubicBezTo>
                  <a:lnTo>
                    <a:pt x="55078" y="66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5" name="Freeform: Shape 225">
              <a:extLst>
                <a:ext uri="{FF2B5EF4-FFF2-40B4-BE49-F238E27FC236}">
                  <a16:creationId xmlns:a16="http://schemas.microsoft.com/office/drawing/2014/main" id="{34DFBAC2-60EF-4319-904D-84522864B21A}"/>
                </a:ext>
              </a:extLst>
            </p:cNvPr>
            <p:cNvSpPr/>
            <p:nvPr/>
          </p:nvSpPr>
          <p:spPr>
            <a:xfrm>
              <a:off x="5568577" y="3402639"/>
              <a:ext cx="90011" cy="98584"/>
            </a:xfrm>
            <a:custGeom>
              <a:avLst/>
              <a:gdLst>
                <a:gd name="connsiteX0" fmla="*/ 90654 w 90011"/>
                <a:gd name="connsiteY0" fmla="*/ 39219 h 98583"/>
                <a:gd name="connsiteX1" fmla="*/ 64508 w 90011"/>
                <a:gd name="connsiteY1" fmla="*/ 3215 h 98583"/>
                <a:gd name="connsiteX2" fmla="*/ 3215 w 90011"/>
                <a:gd name="connsiteY2" fmla="*/ 64508 h 98583"/>
                <a:gd name="connsiteX3" fmla="*/ 32361 w 90011"/>
                <a:gd name="connsiteY3" fmla="*/ 97512 h 98583"/>
                <a:gd name="connsiteX4" fmla="*/ 90654 w 90011"/>
                <a:gd name="connsiteY4" fmla="*/ 39219 h 98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11" h="98583">
                  <a:moveTo>
                    <a:pt x="90654" y="39219"/>
                  </a:moveTo>
                  <a:cubicBezTo>
                    <a:pt x="76081" y="33218"/>
                    <a:pt x="65794" y="19503"/>
                    <a:pt x="64508" y="3215"/>
                  </a:cubicBezTo>
                  <a:lnTo>
                    <a:pt x="3215" y="64508"/>
                  </a:lnTo>
                  <a:cubicBezTo>
                    <a:pt x="12644" y="75652"/>
                    <a:pt x="22503" y="86797"/>
                    <a:pt x="32361" y="97512"/>
                  </a:cubicBezTo>
                  <a:lnTo>
                    <a:pt x="90654" y="392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6" name="Freeform: Shape 226">
              <a:extLst>
                <a:ext uri="{FF2B5EF4-FFF2-40B4-BE49-F238E27FC236}">
                  <a16:creationId xmlns:a16="http://schemas.microsoft.com/office/drawing/2014/main" id="{E140432C-D3A2-4BC1-9039-25356C0F09B5}"/>
                </a:ext>
              </a:extLst>
            </p:cNvPr>
            <p:cNvSpPr/>
            <p:nvPr/>
          </p:nvSpPr>
          <p:spPr>
            <a:xfrm>
              <a:off x="5535144" y="3337060"/>
              <a:ext cx="85725" cy="102870"/>
            </a:xfrm>
            <a:custGeom>
              <a:avLst/>
              <a:gdLst>
                <a:gd name="connsiteX0" fmla="*/ 10930 w 85725"/>
                <a:gd name="connsiteY0" fmla="*/ 100084 h 102870"/>
                <a:gd name="connsiteX1" fmla="*/ 10930 w 85725"/>
                <a:gd name="connsiteY1" fmla="*/ 100084 h 102870"/>
                <a:gd name="connsiteX2" fmla="*/ 82939 w 85725"/>
                <a:gd name="connsiteY2" fmla="*/ 28075 h 102870"/>
                <a:gd name="connsiteX3" fmla="*/ 60222 w 85725"/>
                <a:gd name="connsiteY3" fmla="*/ 3215 h 102870"/>
                <a:gd name="connsiteX4" fmla="*/ 9644 w 85725"/>
                <a:gd name="connsiteY4" fmla="*/ 53792 h 102870"/>
                <a:gd name="connsiteX5" fmla="*/ 11359 w 85725"/>
                <a:gd name="connsiteY5" fmla="*/ 64937 h 102870"/>
                <a:gd name="connsiteX6" fmla="*/ 3215 w 85725"/>
                <a:gd name="connsiteY6" fmla="*/ 90226 h 102870"/>
                <a:gd name="connsiteX7" fmla="*/ 10930 w 85725"/>
                <a:gd name="connsiteY7" fmla="*/ 100084 h 102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102870">
                  <a:moveTo>
                    <a:pt x="10930" y="100084"/>
                  </a:moveTo>
                  <a:lnTo>
                    <a:pt x="10930" y="100084"/>
                  </a:lnTo>
                  <a:lnTo>
                    <a:pt x="82939" y="28075"/>
                  </a:lnTo>
                  <a:cubicBezTo>
                    <a:pt x="75224" y="19931"/>
                    <a:pt x="67937" y="11359"/>
                    <a:pt x="60222" y="3215"/>
                  </a:cubicBezTo>
                  <a:lnTo>
                    <a:pt x="9644" y="53792"/>
                  </a:lnTo>
                  <a:cubicBezTo>
                    <a:pt x="10501" y="57222"/>
                    <a:pt x="11359" y="61079"/>
                    <a:pt x="11359" y="64937"/>
                  </a:cubicBezTo>
                  <a:cubicBezTo>
                    <a:pt x="11359" y="74367"/>
                    <a:pt x="8358" y="82939"/>
                    <a:pt x="3215" y="90226"/>
                  </a:cubicBezTo>
                  <a:cubicBezTo>
                    <a:pt x="5786" y="93655"/>
                    <a:pt x="8358" y="96655"/>
                    <a:pt x="10930" y="1000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7" name="Freeform: Shape 227">
              <a:extLst>
                <a:ext uri="{FF2B5EF4-FFF2-40B4-BE49-F238E27FC236}">
                  <a16:creationId xmlns:a16="http://schemas.microsoft.com/office/drawing/2014/main" id="{615151E7-CC48-4F02-879F-6FDB38277650}"/>
                </a:ext>
              </a:extLst>
            </p:cNvPr>
            <p:cNvSpPr/>
            <p:nvPr/>
          </p:nvSpPr>
          <p:spPr>
            <a:xfrm>
              <a:off x="5310973" y="3095316"/>
              <a:ext cx="34290" cy="38576"/>
            </a:xfrm>
            <a:custGeom>
              <a:avLst/>
              <a:gdLst>
                <a:gd name="connsiteX0" fmla="*/ 3215 w 34290"/>
                <a:gd name="connsiteY0" fmla="*/ 24646 h 38576"/>
                <a:gd name="connsiteX1" fmla="*/ 10501 w 34290"/>
                <a:gd name="connsiteY1" fmla="*/ 35790 h 38576"/>
                <a:gd name="connsiteX2" fmla="*/ 34933 w 34290"/>
                <a:gd name="connsiteY2" fmla="*/ 11358 h 38576"/>
                <a:gd name="connsiteX3" fmla="*/ 24646 w 34290"/>
                <a:gd name="connsiteY3" fmla="*/ 3215 h 38576"/>
                <a:gd name="connsiteX4" fmla="*/ 3215 w 34290"/>
                <a:gd name="connsiteY4" fmla="*/ 24646 h 3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38576">
                  <a:moveTo>
                    <a:pt x="3215" y="24646"/>
                  </a:moveTo>
                  <a:cubicBezTo>
                    <a:pt x="5358" y="28503"/>
                    <a:pt x="7930" y="31932"/>
                    <a:pt x="10501" y="35790"/>
                  </a:cubicBezTo>
                  <a:lnTo>
                    <a:pt x="34933" y="11358"/>
                  </a:lnTo>
                  <a:cubicBezTo>
                    <a:pt x="31504" y="8787"/>
                    <a:pt x="28075" y="6215"/>
                    <a:pt x="24646" y="3215"/>
                  </a:cubicBezTo>
                  <a:lnTo>
                    <a:pt x="3215" y="246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8" name="Freeform: Shape 228">
              <a:extLst>
                <a:ext uri="{FF2B5EF4-FFF2-40B4-BE49-F238E27FC236}">
                  <a16:creationId xmlns:a16="http://schemas.microsoft.com/office/drawing/2014/main" id="{6743C9BB-0413-4B0D-82CB-F631FF951959}"/>
                </a:ext>
              </a:extLst>
            </p:cNvPr>
            <p:cNvSpPr/>
            <p:nvPr/>
          </p:nvSpPr>
          <p:spPr>
            <a:xfrm>
              <a:off x="6202085" y="3276624"/>
              <a:ext cx="304324" cy="780098"/>
            </a:xfrm>
            <a:custGeom>
              <a:avLst/>
              <a:gdLst>
                <a:gd name="connsiteX0" fmla="*/ 54650 w 304323"/>
                <a:gd name="connsiteY0" fmla="*/ 627293 h 780097"/>
                <a:gd name="connsiteX1" fmla="*/ 222242 w 304323"/>
                <a:gd name="connsiteY1" fmla="*/ 459700 h 780097"/>
                <a:gd name="connsiteX2" fmla="*/ 222242 w 304323"/>
                <a:gd name="connsiteY2" fmla="*/ 459700 h 780097"/>
                <a:gd name="connsiteX3" fmla="*/ 222242 w 304323"/>
                <a:gd name="connsiteY3" fmla="*/ 126230 h 780097"/>
                <a:gd name="connsiteX4" fmla="*/ 222242 w 304323"/>
                <a:gd name="connsiteY4" fmla="*/ 118086 h 780097"/>
                <a:gd name="connsiteX5" fmla="*/ 302824 w 304323"/>
                <a:gd name="connsiteY5" fmla="*/ 37505 h 780097"/>
                <a:gd name="connsiteX6" fmla="*/ 285679 w 304323"/>
                <a:gd name="connsiteY6" fmla="*/ 3215 h 780097"/>
                <a:gd name="connsiteX7" fmla="*/ 179808 w 304323"/>
                <a:gd name="connsiteY7" fmla="*/ 109514 h 780097"/>
                <a:gd name="connsiteX8" fmla="*/ 179808 w 304323"/>
                <a:gd name="connsiteY8" fmla="*/ 443841 h 780097"/>
                <a:gd name="connsiteX9" fmla="*/ 179808 w 304323"/>
                <a:gd name="connsiteY9" fmla="*/ 451985 h 780097"/>
                <a:gd name="connsiteX10" fmla="*/ 3215 w 304323"/>
                <a:gd name="connsiteY10" fmla="*/ 628150 h 780097"/>
                <a:gd name="connsiteX11" fmla="*/ 3215 w 304323"/>
                <a:gd name="connsiteY11" fmla="*/ 746022 h 780097"/>
                <a:gd name="connsiteX12" fmla="*/ 54221 w 304323"/>
                <a:gd name="connsiteY12" fmla="*/ 778597 h 780097"/>
                <a:gd name="connsiteX13" fmla="*/ 54221 w 304323"/>
                <a:gd name="connsiteY13" fmla="*/ 627293 h 78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4323" h="780097">
                  <a:moveTo>
                    <a:pt x="54650" y="627293"/>
                  </a:moveTo>
                  <a:lnTo>
                    <a:pt x="222242" y="459700"/>
                  </a:lnTo>
                  <a:lnTo>
                    <a:pt x="222242" y="459700"/>
                  </a:lnTo>
                  <a:lnTo>
                    <a:pt x="222242" y="126230"/>
                  </a:lnTo>
                  <a:lnTo>
                    <a:pt x="222242" y="118086"/>
                  </a:lnTo>
                  <a:lnTo>
                    <a:pt x="302824" y="37505"/>
                  </a:lnTo>
                  <a:cubicBezTo>
                    <a:pt x="296823" y="25932"/>
                    <a:pt x="291251" y="14788"/>
                    <a:pt x="285679" y="3215"/>
                  </a:cubicBezTo>
                  <a:lnTo>
                    <a:pt x="179808" y="109514"/>
                  </a:lnTo>
                  <a:lnTo>
                    <a:pt x="179808" y="443841"/>
                  </a:lnTo>
                  <a:lnTo>
                    <a:pt x="179808" y="451985"/>
                  </a:lnTo>
                  <a:lnTo>
                    <a:pt x="3215" y="628150"/>
                  </a:lnTo>
                  <a:lnTo>
                    <a:pt x="3215" y="746022"/>
                  </a:lnTo>
                  <a:cubicBezTo>
                    <a:pt x="20360" y="757166"/>
                    <a:pt x="37076" y="767882"/>
                    <a:pt x="54221" y="778597"/>
                  </a:cubicBezTo>
                  <a:lnTo>
                    <a:pt x="54221" y="62729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29" name="Freeform: Shape 229">
              <a:extLst>
                <a:ext uri="{FF2B5EF4-FFF2-40B4-BE49-F238E27FC236}">
                  <a16:creationId xmlns:a16="http://schemas.microsoft.com/office/drawing/2014/main" id="{BD92A0D5-FAE8-40CD-B33E-9E013042E067}"/>
                </a:ext>
              </a:extLst>
            </p:cNvPr>
            <p:cNvSpPr/>
            <p:nvPr/>
          </p:nvSpPr>
          <p:spPr>
            <a:xfrm>
              <a:off x="6292525" y="3346918"/>
              <a:ext cx="317183" cy="797243"/>
            </a:xfrm>
            <a:custGeom>
              <a:avLst/>
              <a:gdLst>
                <a:gd name="connsiteX0" fmla="*/ 222671 w 317182"/>
                <a:gd name="connsiteY0" fmla="*/ 286536 h 797242"/>
                <a:gd name="connsiteX1" fmla="*/ 222671 w 317182"/>
                <a:gd name="connsiteY1" fmla="*/ 286536 h 797242"/>
                <a:gd name="connsiteX2" fmla="*/ 222671 w 317182"/>
                <a:gd name="connsiteY2" fmla="*/ 282678 h 797242"/>
                <a:gd name="connsiteX3" fmla="*/ 314825 w 317182"/>
                <a:gd name="connsiteY3" fmla="*/ 190524 h 797242"/>
                <a:gd name="connsiteX4" fmla="*/ 304538 w 317182"/>
                <a:gd name="connsiteY4" fmla="*/ 152805 h 797242"/>
                <a:gd name="connsiteX5" fmla="*/ 298537 w 317182"/>
                <a:gd name="connsiteY5" fmla="*/ 139518 h 797242"/>
                <a:gd name="connsiteX6" fmla="*/ 251817 w 317182"/>
                <a:gd name="connsiteY6" fmla="*/ 92797 h 797242"/>
                <a:gd name="connsiteX7" fmla="*/ 251817 w 317182"/>
                <a:gd name="connsiteY7" fmla="*/ 88940 h 797242"/>
                <a:gd name="connsiteX8" fmla="*/ 251817 w 317182"/>
                <a:gd name="connsiteY8" fmla="*/ 41791 h 797242"/>
                <a:gd name="connsiteX9" fmla="*/ 248388 w 317182"/>
                <a:gd name="connsiteY9" fmla="*/ 34933 h 797242"/>
                <a:gd name="connsiteX10" fmla="*/ 231672 w 317182"/>
                <a:gd name="connsiteY10" fmla="*/ 3215 h 797242"/>
                <a:gd name="connsiteX11" fmla="*/ 171236 w 317182"/>
                <a:gd name="connsiteY11" fmla="*/ 63651 h 797242"/>
                <a:gd name="connsiteX12" fmla="*/ 171236 w 317182"/>
                <a:gd name="connsiteY12" fmla="*/ 397121 h 797242"/>
                <a:gd name="connsiteX13" fmla="*/ 171236 w 317182"/>
                <a:gd name="connsiteY13" fmla="*/ 405265 h 797242"/>
                <a:gd name="connsiteX14" fmla="*/ 3215 w 317182"/>
                <a:gd name="connsiteY14" fmla="*/ 573286 h 797242"/>
                <a:gd name="connsiteX15" fmla="*/ 3215 w 317182"/>
                <a:gd name="connsiteY15" fmla="*/ 731877 h 797242"/>
                <a:gd name="connsiteX16" fmla="*/ 74795 w 317182"/>
                <a:gd name="connsiteY16" fmla="*/ 773454 h 797242"/>
                <a:gd name="connsiteX17" fmla="*/ 74795 w 317182"/>
                <a:gd name="connsiteY17" fmla="*/ 528709 h 797242"/>
                <a:gd name="connsiteX18" fmla="*/ 74795 w 317182"/>
                <a:gd name="connsiteY18" fmla="*/ 524851 h 797242"/>
                <a:gd name="connsiteX19" fmla="*/ 190524 w 317182"/>
                <a:gd name="connsiteY19" fmla="*/ 409123 h 797242"/>
                <a:gd name="connsiteX20" fmla="*/ 190524 w 317182"/>
                <a:gd name="connsiteY20" fmla="*/ 257390 h 797242"/>
                <a:gd name="connsiteX21" fmla="*/ 190524 w 317182"/>
                <a:gd name="connsiteY21" fmla="*/ 253103 h 797242"/>
                <a:gd name="connsiteX22" fmla="*/ 223099 w 317182"/>
                <a:gd name="connsiteY22" fmla="*/ 220528 h 797242"/>
                <a:gd name="connsiteX23" fmla="*/ 212384 w 317182"/>
                <a:gd name="connsiteY23" fmla="*/ 212812 h 797242"/>
                <a:gd name="connsiteX24" fmla="*/ 212384 w 317182"/>
                <a:gd name="connsiteY24" fmla="*/ 152376 h 797242"/>
                <a:gd name="connsiteX25" fmla="*/ 273248 w 317182"/>
                <a:gd name="connsiteY25" fmla="*/ 151948 h 797242"/>
                <a:gd name="connsiteX26" fmla="*/ 273248 w 317182"/>
                <a:gd name="connsiteY26" fmla="*/ 212812 h 797242"/>
                <a:gd name="connsiteX27" fmla="*/ 247102 w 317182"/>
                <a:gd name="connsiteY27" fmla="*/ 224814 h 797242"/>
                <a:gd name="connsiteX28" fmla="*/ 211098 w 317182"/>
                <a:gd name="connsiteY28" fmla="*/ 260818 h 797242"/>
                <a:gd name="connsiteX29" fmla="*/ 211098 w 317182"/>
                <a:gd name="connsiteY29" fmla="*/ 412552 h 797242"/>
                <a:gd name="connsiteX30" fmla="*/ 210669 w 317182"/>
                <a:gd name="connsiteY30" fmla="*/ 416838 h 797242"/>
                <a:gd name="connsiteX31" fmla="*/ 94940 w 317182"/>
                <a:gd name="connsiteY31" fmla="*/ 532567 h 797242"/>
                <a:gd name="connsiteX32" fmla="*/ 94940 w 317182"/>
                <a:gd name="connsiteY32" fmla="*/ 784170 h 797242"/>
                <a:gd name="connsiteX33" fmla="*/ 117658 w 317182"/>
                <a:gd name="connsiteY33" fmla="*/ 796600 h 797242"/>
                <a:gd name="connsiteX34" fmla="*/ 117658 w 317182"/>
                <a:gd name="connsiteY34" fmla="*/ 538139 h 797242"/>
                <a:gd name="connsiteX35" fmla="*/ 117229 w 317182"/>
                <a:gd name="connsiteY35" fmla="*/ 533853 h 797242"/>
                <a:gd name="connsiteX36" fmla="*/ 222671 w 317182"/>
                <a:gd name="connsiteY36" fmla="*/ 428411 h 797242"/>
                <a:gd name="connsiteX37" fmla="*/ 222671 w 317182"/>
                <a:gd name="connsiteY37" fmla="*/ 286536 h 797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17182" h="797242">
                  <a:moveTo>
                    <a:pt x="222671" y="286536"/>
                  </a:moveTo>
                  <a:lnTo>
                    <a:pt x="222671" y="286536"/>
                  </a:lnTo>
                  <a:lnTo>
                    <a:pt x="222671" y="282678"/>
                  </a:lnTo>
                  <a:lnTo>
                    <a:pt x="314825" y="190524"/>
                  </a:lnTo>
                  <a:lnTo>
                    <a:pt x="304538" y="152805"/>
                  </a:lnTo>
                  <a:cubicBezTo>
                    <a:pt x="302395" y="148519"/>
                    <a:pt x="300680" y="143804"/>
                    <a:pt x="298537" y="139518"/>
                  </a:cubicBezTo>
                  <a:lnTo>
                    <a:pt x="251817" y="92797"/>
                  </a:lnTo>
                  <a:lnTo>
                    <a:pt x="251817" y="88940"/>
                  </a:lnTo>
                  <a:lnTo>
                    <a:pt x="251817" y="41791"/>
                  </a:lnTo>
                  <a:cubicBezTo>
                    <a:pt x="250531" y="39648"/>
                    <a:pt x="249674" y="37076"/>
                    <a:pt x="248388" y="34933"/>
                  </a:cubicBezTo>
                  <a:cubicBezTo>
                    <a:pt x="242816" y="24217"/>
                    <a:pt x="237244" y="13930"/>
                    <a:pt x="231672" y="3215"/>
                  </a:cubicBezTo>
                  <a:lnTo>
                    <a:pt x="171236" y="63651"/>
                  </a:lnTo>
                  <a:lnTo>
                    <a:pt x="171236" y="397121"/>
                  </a:lnTo>
                  <a:lnTo>
                    <a:pt x="171236" y="405265"/>
                  </a:lnTo>
                  <a:lnTo>
                    <a:pt x="3215" y="573286"/>
                  </a:lnTo>
                  <a:lnTo>
                    <a:pt x="3215" y="731877"/>
                  </a:lnTo>
                  <a:cubicBezTo>
                    <a:pt x="26789" y="746022"/>
                    <a:pt x="50792" y="759738"/>
                    <a:pt x="74795" y="773454"/>
                  </a:cubicBezTo>
                  <a:lnTo>
                    <a:pt x="74795" y="528709"/>
                  </a:lnTo>
                  <a:lnTo>
                    <a:pt x="74795" y="524851"/>
                  </a:lnTo>
                  <a:lnTo>
                    <a:pt x="190524" y="409123"/>
                  </a:lnTo>
                  <a:lnTo>
                    <a:pt x="190524" y="257390"/>
                  </a:lnTo>
                  <a:lnTo>
                    <a:pt x="190524" y="253103"/>
                  </a:lnTo>
                  <a:lnTo>
                    <a:pt x="223099" y="220528"/>
                  </a:lnTo>
                  <a:cubicBezTo>
                    <a:pt x="219242" y="218384"/>
                    <a:pt x="215384" y="215813"/>
                    <a:pt x="212384" y="212812"/>
                  </a:cubicBezTo>
                  <a:cubicBezTo>
                    <a:pt x="195667" y="196096"/>
                    <a:pt x="195667" y="169093"/>
                    <a:pt x="212384" y="152376"/>
                  </a:cubicBezTo>
                  <a:cubicBezTo>
                    <a:pt x="229100" y="135660"/>
                    <a:pt x="256103" y="135231"/>
                    <a:pt x="273248" y="151948"/>
                  </a:cubicBezTo>
                  <a:cubicBezTo>
                    <a:pt x="289965" y="168664"/>
                    <a:pt x="289965" y="196096"/>
                    <a:pt x="273248" y="212812"/>
                  </a:cubicBezTo>
                  <a:cubicBezTo>
                    <a:pt x="265962" y="220099"/>
                    <a:pt x="256532" y="223957"/>
                    <a:pt x="247102" y="224814"/>
                  </a:cubicBezTo>
                  <a:lnTo>
                    <a:pt x="211098" y="260818"/>
                  </a:lnTo>
                  <a:lnTo>
                    <a:pt x="211098" y="412552"/>
                  </a:lnTo>
                  <a:lnTo>
                    <a:pt x="210669" y="416838"/>
                  </a:lnTo>
                  <a:lnTo>
                    <a:pt x="94940" y="532567"/>
                  </a:lnTo>
                  <a:lnTo>
                    <a:pt x="94940" y="784170"/>
                  </a:lnTo>
                  <a:cubicBezTo>
                    <a:pt x="102656" y="788456"/>
                    <a:pt x="109942" y="792742"/>
                    <a:pt x="117658" y="796600"/>
                  </a:cubicBezTo>
                  <a:lnTo>
                    <a:pt x="117658" y="538139"/>
                  </a:lnTo>
                  <a:lnTo>
                    <a:pt x="117229" y="533853"/>
                  </a:lnTo>
                  <a:lnTo>
                    <a:pt x="222671" y="428411"/>
                  </a:lnTo>
                  <a:lnTo>
                    <a:pt x="222671" y="2865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0" name="Freeform: Shape 230">
              <a:extLst>
                <a:ext uri="{FF2B5EF4-FFF2-40B4-BE49-F238E27FC236}">
                  <a16:creationId xmlns:a16="http://schemas.microsoft.com/office/drawing/2014/main" id="{2890171D-E344-4407-ABAE-3FAD43D41508}"/>
                </a:ext>
              </a:extLst>
            </p:cNvPr>
            <p:cNvSpPr/>
            <p:nvPr/>
          </p:nvSpPr>
          <p:spPr>
            <a:xfrm>
              <a:off x="6458402" y="3594664"/>
              <a:ext cx="188595" cy="587216"/>
            </a:xfrm>
            <a:custGeom>
              <a:avLst/>
              <a:gdLst>
                <a:gd name="connsiteX0" fmla="*/ 21217 w 188595"/>
                <a:gd name="connsiteY0" fmla="*/ 585716 h 587216"/>
                <a:gd name="connsiteX1" fmla="*/ 21217 w 188595"/>
                <a:gd name="connsiteY1" fmla="*/ 327684 h 587216"/>
                <a:gd name="connsiteX2" fmla="*/ 21646 w 188595"/>
                <a:gd name="connsiteY2" fmla="*/ 323397 h 587216"/>
                <a:gd name="connsiteX3" fmla="*/ 140375 w 188595"/>
                <a:gd name="connsiteY3" fmla="*/ 204668 h 587216"/>
                <a:gd name="connsiteX4" fmla="*/ 140375 w 188595"/>
                <a:gd name="connsiteY4" fmla="*/ 62793 h 587216"/>
                <a:gd name="connsiteX5" fmla="*/ 140803 w 188595"/>
                <a:gd name="connsiteY5" fmla="*/ 58936 h 587216"/>
                <a:gd name="connsiteX6" fmla="*/ 186238 w 188595"/>
                <a:gd name="connsiteY6" fmla="*/ 13502 h 587216"/>
                <a:gd name="connsiteX7" fmla="*/ 181951 w 188595"/>
                <a:gd name="connsiteY7" fmla="*/ 3215 h 587216"/>
                <a:gd name="connsiteX8" fmla="*/ 124944 w 188595"/>
                <a:gd name="connsiteY8" fmla="*/ 60222 h 587216"/>
                <a:gd name="connsiteX9" fmla="*/ 124944 w 188595"/>
                <a:gd name="connsiteY9" fmla="*/ 199096 h 587216"/>
                <a:gd name="connsiteX10" fmla="*/ 125373 w 188595"/>
                <a:gd name="connsiteY10" fmla="*/ 203382 h 587216"/>
                <a:gd name="connsiteX11" fmla="*/ 3215 w 188595"/>
                <a:gd name="connsiteY11" fmla="*/ 325540 h 587216"/>
                <a:gd name="connsiteX12" fmla="*/ 3215 w 188595"/>
                <a:gd name="connsiteY12" fmla="*/ 576715 h 587216"/>
                <a:gd name="connsiteX13" fmla="*/ 21217 w 188595"/>
                <a:gd name="connsiteY13" fmla="*/ 585716 h 58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595" h="587216">
                  <a:moveTo>
                    <a:pt x="21217" y="585716"/>
                  </a:moveTo>
                  <a:lnTo>
                    <a:pt x="21217" y="327684"/>
                  </a:lnTo>
                  <a:lnTo>
                    <a:pt x="21646" y="323397"/>
                  </a:lnTo>
                  <a:lnTo>
                    <a:pt x="140375" y="204668"/>
                  </a:lnTo>
                  <a:lnTo>
                    <a:pt x="140375" y="62793"/>
                  </a:lnTo>
                  <a:lnTo>
                    <a:pt x="140803" y="58936"/>
                  </a:lnTo>
                  <a:lnTo>
                    <a:pt x="186238" y="13502"/>
                  </a:lnTo>
                  <a:cubicBezTo>
                    <a:pt x="184952" y="10073"/>
                    <a:pt x="183237" y="6644"/>
                    <a:pt x="181951" y="3215"/>
                  </a:cubicBezTo>
                  <a:lnTo>
                    <a:pt x="124944" y="60222"/>
                  </a:lnTo>
                  <a:lnTo>
                    <a:pt x="124944" y="199096"/>
                  </a:lnTo>
                  <a:lnTo>
                    <a:pt x="125373" y="203382"/>
                  </a:lnTo>
                  <a:lnTo>
                    <a:pt x="3215" y="325540"/>
                  </a:lnTo>
                  <a:lnTo>
                    <a:pt x="3215" y="576715"/>
                  </a:lnTo>
                  <a:cubicBezTo>
                    <a:pt x="9216" y="579715"/>
                    <a:pt x="15216" y="582716"/>
                    <a:pt x="21217" y="58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1" name="Freeform: Shape 231">
              <a:extLst>
                <a:ext uri="{FF2B5EF4-FFF2-40B4-BE49-F238E27FC236}">
                  <a16:creationId xmlns:a16="http://schemas.microsoft.com/office/drawing/2014/main" id="{7CC742C2-264C-44C5-9D1C-4EC706D97612}"/>
                </a:ext>
              </a:extLst>
            </p:cNvPr>
            <p:cNvSpPr/>
            <p:nvPr/>
          </p:nvSpPr>
          <p:spPr>
            <a:xfrm>
              <a:off x="5688163" y="3529513"/>
              <a:ext cx="94298" cy="98584"/>
            </a:xfrm>
            <a:custGeom>
              <a:avLst/>
              <a:gdLst>
                <a:gd name="connsiteX0" fmla="*/ 68366 w 94297"/>
                <a:gd name="connsiteY0" fmla="*/ 3215 h 98583"/>
                <a:gd name="connsiteX1" fmla="*/ 3215 w 94297"/>
                <a:gd name="connsiteY1" fmla="*/ 68366 h 98583"/>
                <a:gd name="connsiteX2" fmla="*/ 29361 w 94297"/>
                <a:gd name="connsiteY2" fmla="*/ 95369 h 98583"/>
                <a:gd name="connsiteX3" fmla="*/ 91083 w 94297"/>
                <a:gd name="connsiteY3" fmla="*/ 33647 h 98583"/>
                <a:gd name="connsiteX4" fmla="*/ 68366 w 94297"/>
                <a:gd name="connsiteY4" fmla="*/ 3215 h 98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7" h="98583">
                  <a:moveTo>
                    <a:pt x="68366" y="3215"/>
                  </a:moveTo>
                  <a:lnTo>
                    <a:pt x="3215" y="68366"/>
                  </a:lnTo>
                  <a:cubicBezTo>
                    <a:pt x="11787" y="77367"/>
                    <a:pt x="20360" y="86368"/>
                    <a:pt x="29361" y="95369"/>
                  </a:cubicBezTo>
                  <a:lnTo>
                    <a:pt x="91083" y="33647"/>
                  </a:lnTo>
                  <a:cubicBezTo>
                    <a:pt x="83796" y="23789"/>
                    <a:pt x="76081" y="13502"/>
                    <a:pt x="68366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2" name="Freeform: Shape 232">
              <a:extLst>
                <a:ext uri="{FF2B5EF4-FFF2-40B4-BE49-F238E27FC236}">
                  <a16:creationId xmlns:a16="http://schemas.microsoft.com/office/drawing/2014/main" id="{61473A1B-3E89-4D8E-9EC1-5944096622AE}"/>
                </a:ext>
              </a:extLst>
            </p:cNvPr>
            <p:cNvSpPr/>
            <p:nvPr/>
          </p:nvSpPr>
          <p:spPr>
            <a:xfrm>
              <a:off x="5582293" y="2463951"/>
              <a:ext cx="840105" cy="1084421"/>
            </a:xfrm>
            <a:custGeom>
              <a:avLst/>
              <a:gdLst>
                <a:gd name="connsiteX0" fmla="*/ 689443 w 840105"/>
                <a:gd name="connsiteY0" fmla="*/ 436555 h 1084421"/>
                <a:gd name="connsiteX1" fmla="*/ 773454 w 840105"/>
                <a:gd name="connsiteY1" fmla="*/ 436555 h 1084421"/>
                <a:gd name="connsiteX2" fmla="*/ 782027 w 840105"/>
                <a:gd name="connsiteY2" fmla="*/ 424125 h 1084421"/>
                <a:gd name="connsiteX3" fmla="*/ 839462 w 840105"/>
                <a:gd name="connsiteY3" fmla="*/ 421124 h 1084421"/>
                <a:gd name="connsiteX4" fmla="*/ 835605 w 840105"/>
                <a:gd name="connsiteY4" fmla="*/ 336685 h 1084421"/>
                <a:gd name="connsiteX5" fmla="*/ 837748 w 840105"/>
                <a:gd name="connsiteY5" fmla="*/ 239816 h 1084421"/>
                <a:gd name="connsiteX6" fmla="*/ 835605 w 840105"/>
                <a:gd name="connsiteY6" fmla="*/ 241959 h 1084421"/>
                <a:gd name="connsiteX7" fmla="*/ 774740 w 840105"/>
                <a:gd name="connsiteY7" fmla="*/ 241959 h 1084421"/>
                <a:gd name="connsiteX8" fmla="*/ 774311 w 840105"/>
                <a:gd name="connsiteY8" fmla="*/ 181094 h 1084421"/>
                <a:gd name="connsiteX9" fmla="*/ 835605 w 840105"/>
                <a:gd name="connsiteY9" fmla="*/ 181094 h 1084421"/>
                <a:gd name="connsiteX10" fmla="*/ 837319 w 840105"/>
                <a:gd name="connsiteY10" fmla="*/ 182809 h 1084421"/>
                <a:gd name="connsiteX11" fmla="*/ 835605 w 840105"/>
                <a:gd name="connsiteY11" fmla="*/ 149376 h 1084421"/>
                <a:gd name="connsiteX12" fmla="*/ 833462 w 840105"/>
                <a:gd name="connsiteY12" fmla="*/ 122801 h 1084421"/>
                <a:gd name="connsiteX13" fmla="*/ 809458 w 840105"/>
                <a:gd name="connsiteY13" fmla="*/ 98798 h 1084421"/>
                <a:gd name="connsiteX14" fmla="*/ 731449 w 840105"/>
                <a:gd name="connsiteY14" fmla="*/ 98798 h 1084421"/>
                <a:gd name="connsiteX15" fmla="*/ 720305 w 840105"/>
                <a:gd name="connsiteY15" fmla="*/ 120230 h 1084421"/>
                <a:gd name="connsiteX16" fmla="*/ 659440 w 840105"/>
                <a:gd name="connsiteY16" fmla="*/ 120230 h 1084421"/>
                <a:gd name="connsiteX17" fmla="*/ 659440 w 840105"/>
                <a:gd name="connsiteY17" fmla="*/ 59365 h 1084421"/>
                <a:gd name="connsiteX18" fmla="*/ 719876 w 840105"/>
                <a:gd name="connsiteY18" fmla="*/ 59793 h 1084421"/>
                <a:gd name="connsiteX19" fmla="*/ 731020 w 840105"/>
                <a:gd name="connsiteY19" fmla="*/ 79510 h 1084421"/>
                <a:gd name="connsiteX20" fmla="*/ 813745 w 840105"/>
                <a:gd name="connsiteY20" fmla="*/ 79081 h 1084421"/>
                <a:gd name="connsiteX21" fmla="*/ 817602 w 840105"/>
                <a:gd name="connsiteY21" fmla="*/ 79081 h 1084421"/>
                <a:gd name="connsiteX22" fmla="*/ 830890 w 840105"/>
                <a:gd name="connsiteY22" fmla="*/ 92369 h 1084421"/>
                <a:gd name="connsiteX23" fmla="*/ 824032 w 840105"/>
                <a:gd name="connsiteY23" fmla="*/ 8787 h 1084421"/>
                <a:gd name="connsiteX24" fmla="*/ 821889 w 840105"/>
                <a:gd name="connsiteY24" fmla="*/ 3215 h 1084421"/>
                <a:gd name="connsiteX25" fmla="*/ 818888 w 840105"/>
                <a:gd name="connsiteY25" fmla="*/ 5787 h 1084421"/>
                <a:gd name="connsiteX26" fmla="*/ 818888 w 840105"/>
                <a:gd name="connsiteY26" fmla="*/ 5787 h 1084421"/>
                <a:gd name="connsiteX27" fmla="*/ 806458 w 840105"/>
                <a:gd name="connsiteY27" fmla="*/ 5787 h 1084421"/>
                <a:gd name="connsiteX28" fmla="*/ 670155 w 840105"/>
                <a:gd name="connsiteY28" fmla="*/ 6215 h 1084421"/>
                <a:gd name="connsiteX29" fmla="*/ 616149 w 840105"/>
                <a:gd name="connsiteY29" fmla="*/ 60222 h 1084421"/>
                <a:gd name="connsiteX30" fmla="*/ 616149 w 840105"/>
                <a:gd name="connsiteY30" fmla="*/ 211955 h 1084421"/>
                <a:gd name="connsiteX31" fmla="*/ 616149 w 840105"/>
                <a:gd name="connsiteY31" fmla="*/ 223957 h 1084421"/>
                <a:gd name="connsiteX32" fmla="*/ 3215 w 840105"/>
                <a:gd name="connsiteY32" fmla="*/ 836890 h 1084421"/>
                <a:gd name="connsiteX33" fmla="*/ 49506 w 840105"/>
                <a:gd name="connsiteY33" fmla="*/ 886611 h 1084421"/>
                <a:gd name="connsiteX34" fmla="*/ 263819 w 840105"/>
                <a:gd name="connsiteY34" fmla="*/ 672299 h 1084421"/>
                <a:gd name="connsiteX35" fmla="*/ 285250 w 840105"/>
                <a:gd name="connsiteY35" fmla="*/ 593431 h 1084421"/>
                <a:gd name="connsiteX36" fmla="*/ 286536 w 840105"/>
                <a:gd name="connsiteY36" fmla="*/ 588288 h 1084421"/>
                <a:gd name="connsiteX37" fmla="*/ 563856 w 840105"/>
                <a:gd name="connsiteY37" fmla="*/ 310968 h 1084421"/>
                <a:gd name="connsiteX38" fmla="*/ 572000 w 840105"/>
                <a:gd name="connsiteY38" fmla="*/ 310968 h 1084421"/>
                <a:gd name="connsiteX39" fmla="*/ 650439 w 840105"/>
                <a:gd name="connsiteY39" fmla="*/ 311396 h 1084421"/>
                <a:gd name="connsiteX40" fmla="*/ 660297 w 840105"/>
                <a:gd name="connsiteY40" fmla="*/ 295108 h 1084421"/>
                <a:gd name="connsiteX41" fmla="*/ 721162 w 840105"/>
                <a:gd name="connsiteY41" fmla="*/ 295108 h 1084421"/>
                <a:gd name="connsiteX42" fmla="*/ 721162 w 840105"/>
                <a:gd name="connsiteY42" fmla="*/ 355973 h 1084421"/>
                <a:gd name="connsiteX43" fmla="*/ 660297 w 840105"/>
                <a:gd name="connsiteY43" fmla="*/ 355973 h 1084421"/>
                <a:gd name="connsiteX44" fmla="*/ 655582 w 840105"/>
                <a:gd name="connsiteY44" fmla="*/ 349972 h 1084421"/>
                <a:gd name="connsiteX45" fmla="*/ 579715 w 840105"/>
                <a:gd name="connsiteY45" fmla="*/ 350401 h 1084421"/>
                <a:gd name="connsiteX46" fmla="*/ 321683 w 840105"/>
                <a:gd name="connsiteY46" fmla="*/ 608433 h 1084421"/>
                <a:gd name="connsiteX47" fmla="*/ 300252 w 840105"/>
                <a:gd name="connsiteY47" fmla="*/ 687300 h 1084421"/>
                <a:gd name="connsiteX48" fmla="*/ 298966 w 840105"/>
                <a:gd name="connsiteY48" fmla="*/ 692444 h 1084421"/>
                <a:gd name="connsiteX49" fmla="*/ 75652 w 840105"/>
                <a:gd name="connsiteY49" fmla="*/ 915757 h 1084421"/>
                <a:gd name="connsiteX50" fmla="*/ 104370 w 840105"/>
                <a:gd name="connsiteY50" fmla="*/ 949190 h 1084421"/>
                <a:gd name="connsiteX51" fmla="*/ 384691 w 840105"/>
                <a:gd name="connsiteY51" fmla="*/ 668870 h 1084421"/>
                <a:gd name="connsiteX52" fmla="*/ 398407 w 840105"/>
                <a:gd name="connsiteY52" fmla="*/ 617006 h 1084421"/>
                <a:gd name="connsiteX53" fmla="*/ 399264 w 840105"/>
                <a:gd name="connsiteY53" fmla="*/ 614434 h 1084421"/>
                <a:gd name="connsiteX54" fmla="*/ 421124 w 840105"/>
                <a:gd name="connsiteY54" fmla="*/ 592574 h 1084421"/>
                <a:gd name="connsiteX55" fmla="*/ 421981 w 840105"/>
                <a:gd name="connsiteY55" fmla="*/ 532995 h 1084421"/>
                <a:gd name="connsiteX56" fmla="*/ 482846 w 840105"/>
                <a:gd name="connsiteY56" fmla="*/ 533424 h 1084421"/>
                <a:gd name="connsiteX57" fmla="*/ 482846 w 840105"/>
                <a:gd name="connsiteY57" fmla="*/ 594289 h 1084421"/>
                <a:gd name="connsiteX58" fmla="*/ 437840 w 840105"/>
                <a:gd name="connsiteY58" fmla="*/ 604147 h 1084421"/>
                <a:gd name="connsiteX59" fmla="*/ 416838 w 840105"/>
                <a:gd name="connsiteY59" fmla="*/ 625150 h 1084421"/>
                <a:gd name="connsiteX60" fmla="*/ 403122 w 840105"/>
                <a:gd name="connsiteY60" fmla="*/ 677013 h 1084421"/>
                <a:gd name="connsiteX61" fmla="*/ 402265 w 840105"/>
                <a:gd name="connsiteY61" fmla="*/ 679585 h 1084421"/>
                <a:gd name="connsiteX62" fmla="*/ 117229 w 840105"/>
                <a:gd name="connsiteY62" fmla="*/ 964621 h 1084421"/>
                <a:gd name="connsiteX63" fmla="*/ 139089 w 840105"/>
                <a:gd name="connsiteY63" fmla="*/ 991195 h 1084421"/>
                <a:gd name="connsiteX64" fmla="*/ 532567 w 840105"/>
                <a:gd name="connsiteY64" fmla="*/ 597718 h 1084421"/>
                <a:gd name="connsiteX65" fmla="*/ 532567 w 840105"/>
                <a:gd name="connsiteY65" fmla="*/ 466130 h 1084421"/>
                <a:gd name="connsiteX66" fmla="*/ 534281 w 840105"/>
                <a:gd name="connsiteY66" fmla="*/ 460129 h 1084421"/>
                <a:gd name="connsiteX67" fmla="*/ 541139 w 840105"/>
                <a:gd name="connsiteY67" fmla="*/ 408694 h 1084421"/>
                <a:gd name="connsiteX68" fmla="*/ 602004 w 840105"/>
                <a:gd name="connsiteY68" fmla="*/ 409123 h 1084421"/>
                <a:gd name="connsiteX69" fmla="*/ 602004 w 840105"/>
                <a:gd name="connsiteY69" fmla="*/ 469559 h 1084421"/>
                <a:gd name="connsiteX70" fmla="*/ 552283 w 840105"/>
                <a:gd name="connsiteY70" fmla="*/ 477274 h 1084421"/>
                <a:gd name="connsiteX71" fmla="*/ 552283 w 840105"/>
                <a:gd name="connsiteY71" fmla="*/ 601575 h 1084421"/>
                <a:gd name="connsiteX72" fmla="*/ 551855 w 840105"/>
                <a:gd name="connsiteY72" fmla="*/ 605862 h 1084421"/>
                <a:gd name="connsiteX73" fmla="*/ 151090 w 840105"/>
                <a:gd name="connsiteY73" fmla="*/ 1006626 h 1084421"/>
                <a:gd name="connsiteX74" fmla="*/ 176379 w 840105"/>
                <a:gd name="connsiteY74" fmla="*/ 1038773 h 1084421"/>
                <a:gd name="connsiteX75" fmla="*/ 471702 w 840105"/>
                <a:gd name="connsiteY75" fmla="*/ 743450 h 1084421"/>
                <a:gd name="connsiteX76" fmla="*/ 475560 w 840105"/>
                <a:gd name="connsiteY76" fmla="*/ 743450 h 1084421"/>
                <a:gd name="connsiteX77" fmla="*/ 513279 w 840105"/>
                <a:gd name="connsiteY77" fmla="*/ 743022 h 1084421"/>
                <a:gd name="connsiteX78" fmla="*/ 532995 w 840105"/>
                <a:gd name="connsiteY78" fmla="*/ 709160 h 1084421"/>
                <a:gd name="connsiteX79" fmla="*/ 542425 w 840105"/>
                <a:gd name="connsiteY79" fmla="*/ 662440 h 1084421"/>
                <a:gd name="connsiteX80" fmla="*/ 602861 w 840105"/>
                <a:gd name="connsiteY80" fmla="*/ 662440 h 1084421"/>
                <a:gd name="connsiteX81" fmla="*/ 603290 w 840105"/>
                <a:gd name="connsiteY81" fmla="*/ 722876 h 1084421"/>
                <a:gd name="connsiteX82" fmla="*/ 546283 w 840105"/>
                <a:gd name="connsiteY82" fmla="*/ 725877 h 1084421"/>
                <a:gd name="connsiteX83" fmla="*/ 527852 w 840105"/>
                <a:gd name="connsiteY83" fmla="*/ 757595 h 1084421"/>
                <a:gd name="connsiteX84" fmla="*/ 525280 w 840105"/>
                <a:gd name="connsiteY84" fmla="*/ 762738 h 1084421"/>
                <a:gd name="connsiteX85" fmla="*/ 519708 w 840105"/>
                <a:gd name="connsiteY85" fmla="*/ 762738 h 1084421"/>
                <a:gd name="connsiteX86" fmla="*/ 480274 w 840105"/>
                <a:gd name="connsiteY86" fmla="*/ 762738 h 1084421"/>
                <a:gd name="connsiteX87" fmla="*/ 188809 w 840105"/>
                <a:gd name="connsiteY87" fmla="*/ 1054203 h 1084421"/>
                <a:gd name="connsiteX88" fmla="*/ 211527 w 840105"/>
                <a:gd name="connsiteY88" fmla="*/ 1084636 h 1084421"/>
                <a:gd name="connsiteX89" fmla="*/ 517993 w 840105"/>
                <a:gd name="connsiteY89" fmla="*/ 778169 h 1084421"/>
                <a:gd name="connsiteX90" fmla="*/ 523566 w 840105"/>
                <a:gd name="connsiteY90" fmla="*/ 779455 h 1084421"/>
                <a:gd name="connsiteX91" fmla="*/ 584859 w 840105"/>
                <a:gd name="connsiteY91" fmla="*/ 796171 h 1084421"/>
                <a:gd name="connsiteX92" fmla="*/ 646152 w 840105"/>
                <a:gd name="connsiteY92" fmla="*/ 734878 h 1084421"/>
                <a:gd name="connsiteX93" fmla="*/ 646152 w 840105"/>
                <a:gd name="connsiteY93" fmla="*/ 669727 h 1084421"/>
                <a:gd name="connsiteX94" fmla="*/ 583573 w 840105"/>
                <a:gd name="connsiteY94" fmla="*/ 605004 h 1084421"/>
                <a:gd name="connsiteX95" fmla="*/ 584002 w 840105"/>
                <a:gd name="connsiteY95" fmla="*/ 600718 h 1084421"/>
                <a:gd name="connsiteX96" fmla="*/ 584002 w 840105"/>
                <a:gd name="connsiteY96" fmla="*/ 541996 h 1084421"/>
                <a:gd name="connsiteX97" fmla="*/ 583573 w 840105"/>
                <a:gd name="connsiteY97" fmla="*/ 537710 h 1084421"/>
                <a:gd name="connsiteX98" fmla="*/ 684729 w 840105"/>
                <a:gd name="connsiteY98" fmla="*/ 436555 h 1084421"/>
                <a:gd name="connsiteX99" fmla="*/ 689443 w 840105"/>
                <a:gd name="connsiteY99" fmla="*/ 436555 h 1084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840105" h="1084421">
                  <a:moveTo>
                    <a:pt x="689443" y="436555"/>
                  </a:moveTo>
                  <a:lnTo>
                    <a:pt x="773454" y="436555"/>
                  </a:lnTo>
                  <a:cubicBezTo>
                    <a:pt x="775597" y="432268"/>
                    <a:pt x="778597" y="427982"/>
                    <a:pt x="782027" y="424125"/>
                  </a:cubicBezTo>
                  <a:cubicBezTo>
                    <a:pt x="797886" y="408265"/>
                    <a:pt x="822746" y="407408"/>
                    <a:pt x="839462" y="421124"/>
                  </a:cubicBezTo>
                  <a:cubicBezTo>
                    <a:pt x="836462" y="392835"/>
                    <a:pt x="834747" y="364974"/>
                    <a:pt x="835605" y="336685"/>
                  </a:cubicBezTo>
                  <a:cubicBezTo>
                    <a:pt x="836033" y="304538"/>
                    <a:pt x="837319" y="271963"/>
                    <a:pt x="837748" y="239816"/>
                  </a:cubicBezTo>
                  <a:cubicBezTo>
                    <a:pt x="836890" y="240673"/>
                    <a:pt x="836462" y="241530"/>
                    <a:pt x="835605" y="241959"/>
                  </a:cubicBezTo>
                  <a:cubicBezTo>
                    <a:pt x="818888" y="258675"/>
                    <a:pt x="791885" y="258675"/>
                    <a:pt x="774740" y="241959"/>
                  </a:cubicBezTo>
                  <a:cubicBezTo>
                    <a:pt x="758023" y="225243"/>
                    <a:pt x="757595" y="197811"/>
                    <a:pt x="774311" y="181094"/>
                  </a:cubicBezTo>
                  <a:cubicBezTo>
                    <a:pt x="791028" y="164378"/>
                    <a:pt x="818888" y="164378"/>
                    <a:pt x="835605" y="181094"/>
                  </a:cubicBezTo>
                  <a:cubicBezTo>
                    <a:pt x="836033" y="181523"/>
                    <a:pt x="836462" y="182380"/>
                    <a:pt x="837319" y="182809"/>
                  </a:cubicBezTo>
                  <a:cubicBezTo>
                    <a:pt x="836890" y="171665"/>
                    <a:pt x="836462" y="160520"/>
                    <a:pt x="835605" y="149376"/>
                  </a:cubicBezTo>
                  <a:cubicBezTo>
                    <a:pt x="835176" y="140375"/>
                    <a:pt x="834319" y="131802"/>
                    <a:pt x="833462" y="122801"/>
                  </a:cubicBezTo>
                  <a:lnTo>
                    <a:pt x="809458" y="98798"/>
                  </a:lnTo>
                  <a:lnTo>
                    <a:pt x="731449" y="98798"/>
                  </a:lnTo>
                  <a:cubicBezTo>
                    <a:pt x="729734" y="106513"/>
                    <a:pt x="726305" y="113800"/>
                    <a:pt x="720305" y="120230"/>
                  </a:cubicBezTo>
                  <a:cubicBezTo>
                    <a:pt x="703588" y="136946"/>
                    <a:pt x="676156" y="136946"/>
                    <a:pt x="659440" y="120230"/>
                  </a:cubicBezTo>
                  <a:cubicBezTo>
                    <a:pt x="642723" y="103513"/>
                    <a:pt x="642723" y="76081"/>
                    <a:pt x="659440" y="59365"/>
                  </a:cubicBezTo>
                  <a:cubicBezTo>
                    <a:pt x="676156" y="42648"/>
                    <a:pt x="703160" y="42648"/>
                    <a:pt x="719876" y="59793"/>
                  </a:cubicBezTo>
                  <a:cubicBezTo>
                    <a:pt x="725448" y="65365"/>
                    <a:pt x="729306" y="72223"/>
                    <a:pt x="731020" y="79510"/>
                  </a:cubicBezTo>
                  <a:lnTo>
                    <a:pt x="813745" y="79081"/>
                  </a:lnTo>
                  <a:lnTo>
                    <a:pt x="817602" y="79081"/>
                  </a:lnTo>
                  <a:lnTo>
                    <a:pt x="830890" y="92369"/>
                  </a:lnTo>
                  <a:cubicBezTo>
                    <a:pt x="828747" y="64508"/>
                    <a:pt x="826175" y="36648"/>
                    <a:pt x="824032" y="8787"/>
                  </a:cubicBezTo>
                  <a:cubicBezTo>
                    <a:pt x="823175" y="7072"/>
                    <a:pt x="822746" y="4929"/>
                    <a:pt x="821889" y="3215"/>
                  </a:cubicBezTo>
                  <a:lnTo>
                    <a:pt x="818888" y="5787"/>
                  </a:lnTo>
                  <a:lnTo>
                    <a:pt x="818888" y="5787"/>
                  </a:lnTo>
                  <a:lnTo>
                    <a:pt x="806458" y="5787"/>
                  </a:lnTo>
                  <a:lnTo>
                    <a:pt x="670155" y="6215"/>
                  </a:lnTo>
                  <a:lnTo>
                    <a:pt x="616149" y="60222"/>
                  </a:lnTo>
                  <a:lnTo>
                    <a:pt x="616149" y="211955"/>
                  </a:lnTo>
                  <a:lnTo>
                    <a:pt x="616149" y="223957"/>
                  </a:lnTo>
                  <a:lnTo>
                    <a:pt x="3215" y="836890"/>
                  </a:lnTo>
                  <a:cubicBezTo>
                    <a:pt x="18645" y="853178"/>
                    <a:pt x="34076" y="869895"/>
                    <a:pt x="49506" y="886611"/>
                  </a:cubicBezTo>
                  <a:lnTo>
                    <a:pt x="263819" y="672299"/>
                  </a:lnTo>
                  <a:lnTo>
                    <a:pt x="285250" y="593431"/>
                  </a:lnTo>
                  <a:lnTo>
                    <a:pt x="286536" y="588288"/>
                  </a:lnTo>
                  <a:lnTo>
                    <a:pt x="563856" y="310968"/>
                  </a:lnTo>
                  <a:lnTo>
                    <a:pt x="572000" y="310968"/>
                  </a:lnTo>
                  <a:lnTo>
                    <a:pt x="650439" y="311396"/>
                  </a:lnTo>
                  <a:cubicBezTo>
                    <a:pt x="652582" y="305395"/>
                    <a:pt x="655582" y="299823"/>
                    <a:pt x="660297" y="295108"/>
                  </a:cubicBezTo>
                  <a:cubicBezTo>
                    <a:pt x="677013" y="278392"/>
                    <a:pt x="704445" y="278392"/>
                    <a:pt x="721162" y="295108"/>
                  </a:cubicBezTo>
                  <a:cubicBezTo>
                    <a:pt x="737878" y="311825"/>
                    <a:pt x="737878" y="339257"/>
                    <a:pt x="721162" y="355973"/>
                  </a:cubicBezTo>
                  <a:cubicBezTo>
                    <a:pt x="704445" y="372690"/>
                    <a:pt x="677013" y="372690"/>
                    <a:pt x="660297" y="355973"/>
                  </a:cubicBezTo>
                  <a:cubicBezTo>
                    <a:pt x="658582" y="354259"/>
                    <a:pt x="656868" y="352116"/>
                    <a:pt x="655582" y="349972"/>
                  </a:cubicBezTo>
                  <a:lnTo>
                    <a:pt x="579715" y="350401"/>
                  </a:lnTo>
                  <a:lnTo>
                    <a:pt x="321683" y="608433"/>
                  </a:lnTo>
                  <a:lnTo>
                    <a:pt x="300252" y="687300"/>
                  </a:lnTo>
                  <a:lnTo>
                    <a:pt x="298966" y="692444"/>
                  </a:lnTo>
                  <a:lnTo>
                    <a:pt x="75652" y="915757"/>
                  </a:lnTo>
                  <a:cubicBezTo>
                    <a:pt x="85511" y="926902"/>
                    <a:pt x="94940" y="938046"/>
                    <a:pt x="104370" y="949190"/>
                  </a:cubicBezTo>
                  <a:lnTo>
                    <a:pt x="384691" y="668870"/>
                  </a:lnTo>
                  <a:lnTo>
                    <a:pt x="398407" y="617006"/>
                  </a:lnTo>
                  <a:lnTo>
                    <a:pt x="399264" y="614434"/>
                  </a:lnTo>
                  <a:lnTo>
                    <a:pt x="421124" y="592574"/>
                  </a:lnTo>
                  <a:cubicBezTo>
                    <a:pt x="405265" y="575858"/>
                    <a:pt x="405265" y="549283"/>
                    <a:pt x="421981" y="532995"/>
                  </a:cubicBezTo>
                  <a:cubicBezTo>
                    <a:pt x="438698" y="516279"/>
                    <a:pt x="466130" y="516279"/>
                    <a:pt x="482846" y="533424"/>
                  </a:cubicBezTo>
                  <a:cubicBezTo>
                    <a:pt x="499563" y="550140"/>
                    <a:pt x="499563" y="577144"/>
                    <a:pt x="482846" y="594289"/>
                  </a:cubicBezTo>
                  <a:cubicBezTo>
                    <a:pt x="470416" y="606719"/>
                    <a:pt x="452842" y="609719"/>
                    <a:pt x="437840" y="604147"/>
                  </a:cubicBezTo>
                  <a:lnTo>
                    <a:pt x="416838" y="625150"/>
                  </a:lnTo>
                  <a:lnTo>
                    <a:pt x="403122" y="677013"/>
                  </a:lnTo>
                  <a:lnTo>
                    <a:pt x="402265" y="679585"/>
                  </a:lnTo>
                  <a:lnTo>
                    <a:pt x="117229" y="964621"/>
                  </a:lnTo>
                  <a:cubicBezTo>
                    <a:pt x="124516" y="973622"/>
                    <a:pt x="131802" y="982194"/>
                    <a:pt x="139089" y="991195"/>
                  </a:cubicBezTo>
                  <a:lnTo>
                    <a:pt x="532567" y="597718"/>
                  </a:lnTo>
                  <a:lnTo>
                    <a:pt x="532567" y="466130"/>
                  </a:lnTo>
                  <a:cubicBezTo>
                    <a:pt x="532567" y="463987"/>
                    <a:pt x="532995" y="461843"/>
                    <a:pt x="534281" y="460129"/>
                  </a:cubicBezTo>
                  <a:cubicBezTo>
                    <a:pt x="525280" y="443841"/>
                    <a:pt x="526995" y="422410"/>
                    <a:pt x="541139" y="408694"/>
                  </a:cubicBezTo>
                  <a:cubicBezTo>
                    <a:pt x="557856" y="391978"/>
                    <a:pt x="585288" y="392406"/>
                    <a:pt x="602004" y="409123"/>
                  </a:cubicBezTo>
                  <a:cubicBezTo>
                    <a:pt x="618720" y="425839"/>
                    <a:pt x="618720" y="452842"/>
                    <a:pt x="602004" y="469559"/>
                  </a:cubicBezTo>
                  <a:cubicBezTo>
                    <a:pt x="588288" y="483275"/>
                    <a:pt x="568143" y="485847"/>
                    <a:pt x="552283" y="477274"/>
                  </a:cubicBezTo>
                  <a:lnTo>
                    <a:pt x="552283" y="601575"/>
                  </a:lnTo>
                  <a:lnTo>
                    <a:pt x="551855" y="605862"/>
                  </a:lnTo>
                  <a:lnTo>
                    <a:pt x="151090" y="1006626"/>
                  </a:lnTo>
                  <a:cubicBezTo>
                    <a:pt x="159663" y="1017342"/>
                    <a:pt x="167807" y="1028057"/>
                    <a:pt x="176379" y="1038773"/>
                  </a:cubicBezTo>
                  <a:lnTo>
                    <a:pt x="471702" y="743450"/>
                  </a:lnTo>
                  <a:lnTo>
                    <a:pt x="475560" y="743450"/>
                  </a:lnTo>
                  <a:lnTo>
                    <a:pt x="513279" y="743022"/>
                  </a:lnTo>
                  <a:lnTo>
                    <a:pt x="532995" y="709160"/>
                  </a:lnTo>
                  <a:cubicBezTo>
                    <a:pt x="526566" y="693730"/>
                    <a:pt x="529566" y="675299"/>
                    <a:pt x="542425" y="662440"/>
                  </a:cubicBezTo>
                  <a:cubicBezTo>
                    <a:pt x="559141" y="645724"/>
                    <a:pt x="586145" y="645724"/>
                    <a:pt x="602861" y="662440"/>
                  </a:cubicBezTo>
                  <a:cubicBezTo>
                    <a:pt x="619578" y="679156"/>
                    <a:pt x="620006" y="706160"/>
                    <a:pt x="603290" y="722876"/>
                  </a:cubicBezTo>
                  <a:cubicBezTo>
                    <a:pt x="587859" y="738735"/>
                    <a:pt x="562999" y="739593"/>
                    <a:pt x="546283" y="725877"/>
                  </a:cubicBezTo>
                  <a:lnTo>
                    <a:pt x="527852" y="757595"/>
                  </a:lnTo>
                  <a:lnTo>
                    <a:pt x="525280" y="762738"/>
                  </a:lnTo>
                  <a:lnTo>
                    <a:pt x="519708" y="762738"/>
                  </a:lnTo>
                  <a:lnTo>
                    <a:pt x="480274" y="762738"/>
                  </a:lnTo>
                  <a:lnTo>
                    <a:pt x="188809" y="1054203"/>
                  </a:lnTo>
                  <a:cubicBezTo>
                    <a:pt x="196525" y="1064062"/>
                    <a:pt x="203811" y="1074349"/>
                    <a:pt x="211527" y="1084636"/>
                  </a:cubicBezTo>
                  <a:lnTo>
                    <a:pt x="517993" y="778169"/>
                  </a:lnTo>
                  <a:lnTo>
                    <a:pt x="523566" y="779455"/>
                  </a:lnTo>
                  <a:lnTo>
                    <a:pt x="584859" y="796171"/>
                  </a:lnTo>
                  <a:lnTo>
                    <a:pt x="646152" y="734878"/>
                  </a:lnTo>
                  <a:lnTo>
                    <a:pt x="646152" y="669727"/>
                  </a:lnTo>
                  <a:lnTo>
                    <a:pt x="583573" y="605004"/>
                  </a:lnTo>
                  <a:lnTo>
                    <a:pt x="584002" y="600718"/>
                  </a:lnTo>
                  <a:lnTo>
                    <a:pt x="584002" y="541996"/>
                  </a:lnTo>
                  <a:lnTo>
                    <a:pt x="583573" y="537710"/>
                  </a:lnTo>
                  <a:lnTo>
                    <a:pt x="684729" y="436555"/>
                  </a:lnTo>
                  <a:lnTo>
                    <a:pt x="689443" y="4365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3" name="Freeform: Shape 233">
              <a:extLst>
                <a:ext uri="{FF2B5EF4-FFF2-40B4-BE49-F238E27FC236}">
                  <a16:creationId xmlns:a16="http://schemas.microsoft.com/office/drawing/2014/main" id="{D06AC353-931D-454B-AF8F-897835CEDC4B}"/>
                </a:ext>
              </a:extLst>
            </p:cNvPr>
            <p:cNvSpPr/>
            <p:nvPr/>
          </p:nvSpPr>
          <p:spPr>
            <a:xfrm>
              <a:off x="5947053" y="3832551"/>
              <a:ext cx="12859" cy="12859"/>
            </a:xfrm>
            <a:custGeom>
              <a:avLst/>
              <a:gdLst>
                <a:gd name="connsiteX0" fmla="*/ 12644 w 12858"/>
                <a:gd name="connsiteY0" fmla="*/ 10930 h 12858"/>
                <a:gd name="connsiteX1" fmla="*/ 8358 w 12858"/>
                <a:gd name="connsiteY1" fmla="*/ 3215 h 12858"/>
                <a:gd name="connsiteX2" fmla="*/ 3215 w 12858"/>
                <a:gd name="connsiteY2" fmla="*/ 3215 h 12858"/>
                <a:gd name="connsiteX3" fmla="*/ 12644 w 12858"/>
                <a:gd name="connsiteY3" fmla="*/ 1093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58" h="12858">
                  <a:moveTo>
                    <a:pt x="12644" y="10930"/>
                  </a:moveTo>
                  <a:cubicBezTo>
                    <a:pt x="11359" y="8358"/>
                    <a:pt x="9644" y="5786"/>
                    <a:pt x="8358" y="3215"/>
                  </a:cubicBezTo>
                  <a:lnTo>
                    <a:pt x="3215" y="3215"/>
                  </a:lnTo>
                  <a:cubicBezTo>
                    <a:pt x="6215" y="5786"/>
                    <a:pt x="9215" y="8358"/>
                    <a:pt x="12644" y="10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4" name="Freeform: Shape 235">
              <a:extLst>
                <a:ext uri="{FF2B5EF4-FFF2-40B4-BE49-F238E27FC236}">
                  <a16:creationId xmlns:a16="http://schemas.microsoft.com/office/drawing/2014/main" id="{A7A51363-5AED-4C65-9254-EDE0DAE03F75}"/>
                </a:ext>
              </a:extLst>
            </p:cNvPr>
            <p:cNvSpPr/>
            <p:nvPr/>
          </p:nvSpPr>
          <p:spPr>
            <a:xfrm>
              <a:off x="5950053" y="3225617"/>
              <a:ext cx="522923" cy="771525"/>
            </a:xfrm>
            <a:custGeom>
              <a:avLst/>
              <a:gdLst>
                <a:gd name="connsiteX0" fmla="*/ 392406 w 522922"/>
                <a:gd name="connsiteY0" fmla="*/ 486704 h 771525"/>
                <a:gd name="connsiteX1" fmla="*/ 392406 w 522922"/>
                <a:gd name="connsiteY1" fmla="*/ 486704 h 771525"/>
                <a:gd name="connsiteX2" fmla="*/ 392406 w 522922"/>
                <a:gd name="connsiteY2" fmla="*/ 152376 h 771525"/>
                <a:gd name="connsiteX3" fmla="*/ 392406 w 522922"/>
                <a:gd name="connsiteY3" fmla="*/ 144232 h 771525"/>
                <a:gd name="connsiteX4" fmla="*/ 520994 w 522922"/>
                <a:gd name="connsiteY4" fmla="*/ 15645 h 771525"/>
                <a:gd name="connsiteX5" fmla="*/ 516279 w 522922"/>
                <a:gd name="connsiteY5" fmla="*/ 3215 h 771525"/>
                <a:gd name="connsiteX6" fmla="*/ 248817 w 522922"/>
                <a:gd name="connsiteY6" fmla="*/ 270248 h 771525"/>
                <a:gd name="connsiteX7" fmla="*/ 231243 w 522922"/>
                <a:gd name="connsiteY7" fmla="*/ 335399 h 771525"/>
                <a:gd name="connsiteX8" fmla="*/ 230386 w 522922"/>
                <a:gd name="connsiteY8" fmla="*/ 337542 h 771525"/>
                <a:gd name="connsiteX9" fmla="*/ 3215 w 522922"/>
                <a:gd name="connsiteY9" fmla="*/ 564713 h 771525"/>
                <a:gd name="connsiteX10" fmla="*/ 34076 w 522922"/>
                <a:gd name="connsiteY10" fmla="*/ 619149 h 771525"/>
                <a:gd name="connsiteX11" fmla="*/ 307538 w 522922"/>
                <a:gd name="connsiteY11" fmla="*/ 345686 h 771525"/>
                <a:gd name="connsiteX12" fmla="*/ 289108 w 522922"/>
                <a:gd name="connsiteY12" fmla="*/ 334971 h 771525"/>
                <a:gd name="connsiteX13" fmla="*/ 289536 w 522922"/>
                <a:gd name="connsiteY13" fmla="*/ 274106 h 771525"/>
                <a:gd name="connsiteX14" fmla="*/ 349972 w 522922"/>
                <a:gd name="connsiteY14" fmla="*/ 274106 h 771525"/>
                <a:gd name="connsiteX15" fmla="*/ 349972 w 522922"/>
                <a:gd name="connsiteY15" fmla="*/ 334971 h 771525"/>
                <a:gd name="connsiteX16" fmla="*/ 335828 w 522922"/>
                <a:gd name="connsiteY16" fmla="*/ 344400 h 771525"/>
                <a:gd name="connsiteX17" fmla="*/ 334113 w 522922"/>
                <a:gd name="connsiteY17" fmla="*/ 346543 h 771525"/>
                <a:gd name="connsiteX18" fmla="*/ 43505 w 522922"/>
                <a:gd name="connsiteY18" fmla="*/ 637151 h 771525"/>
                <a:gd name="connsiteX19" fmla="*/ 51649 w 522922"/>
                <a:gd name="connsiteY19" fmla="*/ 652153 h 771525"/>
                <a:gd name="connsiteX20" fmla="*/ 215813 w 522922"/>
                <a:gd name="connsiteY20" fmla="*/ 771311 h 771525"/>
                <a:gd name="connsiteX21" fmla="*/ 215813 w 522922"/>
                <a:gd name="connsiteY21" fmla="*/ 671441 h 771525"/>
                <a:gd name="connsiteX22" fmla="*/ 215813 w 522922"/>
                <a:gd name="connsiteY22" fmla="*/ 663297 h 771525"/>
                <a:gd name="connsiteX23" fmla="*/ 392406 w 522922"/>
                <a:gd name="connsiteY23" fmla="*/ 486704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22922" h="771525">
                  <a:moveTo>
                    <a:pt x="392406" y="486704"/>
                  </a:moveTo>
                  <a:lnTo>
                    <a:pt x="392406" y="486704"/>
                  </a:lnTo>
                  <a:lnTo>
                    <a:pt x="392406" y="152376"/>
                  </a:lnTo>
                  <a:lnTo>
                    <a:pt x="392406" y="144232"/>
                  </a:lnTo>
                  <a:lnTo>
                    <a:pt x="520994" y="15645"/>
                  </a:lnTo>
                  <a:cubicBezTo>
                    <a:pt x="519279" y="11359"/>
                    <a:pt x="517565" y="7072"/>
                    <a:pt x="516279" y="3215"/>
                  </a:cubicBezTo>
                  <a:lnTo>
                    <a:pt x="248817" y="270248"/>
                  </a:lnTo>
                  <a:lnTo>
                    <a:pt x="231243" y="335399"/>
                  </a:lnTo>
                  <a:lnTo>
                    <a:pt x="230386" y="337542"/>
                  </a:lnTo>
                  <a:lnTo>
                    <a:pt x="3215" y="564713"/>
                  </a:lnTo>
                  <a:cubicBezTo>
                    <a:pt x="13502" y="582716"/>
                    <a:pt x="23789" y="600718"/>
                    <a:pt x="34076" y="619149"/>
                  </a:cubicBezTo>
                  <a:lnTo>
                    <a:pt x="307538" y="345686"/>
                  </a:lnTo>
                  <a:cubicBezTo>
                    <a:pt x="301109" y="343543"/>
                    <a:pt x="294680" y="340543"/>
                    <a:pt x="289108" y="334971"/>
                  </a:cubicBezTo>
                  <a:cubicBezTo>
                    <a:pt x="272391" y="318254"/>
                    <a:pt x="272391" y="291251"/>
                    <a:pt x="289536" y="274106"/>
                  </a:cubicBezTo>
                  <a:cubicBezTo>
                    <a:pt x="306253" y="257389"/>
                    <a:pt x="333256" y="257389"/>
                    <a:pt x="349972" y="274106"/>
                  </a:cubicBezTo>
                  <a:cubicBezTo>
                    <a:pt x="366689" y="290822"/>
                    <a:pt x="366689" y="317826"/>
                    <a:pt x="349972" y="334971"/>
                  </a:cubicBezTo>
                  <a:cubicBezTo>
                    <a:pt x="345686" y="339257"/>
                    <a:pt x="340971" y="342257"/>
                    <a:pt x="335828" y="344400"/>
                  </a:cubicBezTo>
                  <a:cubicBezTo>
                    <a:pt x="335399" y="345257"/>
                    <a:pt x="334542" y="346115"/>
                    <a:pt x="334113" y="346543"/>
                  </a:cubicBezTo>
                  <a:lnTo>
                    <a:pt x="43505" y="637151"/>
                  </a:lnTo>
                  <a:cubicBezTo>
                    <a:pt x="46077" y="642295"/>
                    <a:pt x="49077" y="647010"/>
                    <a:pt x="51649" y="652153"/>
                  </a:cubicBezTo>
                  <a:cubicBezTo>
                    <a:pt x="105227" y="694158"/>
                    <a:pt x="160091" y="733592"/>
                    <a:pt x="215813" y="771311"/>
                  </a:cubicBezTo>
                  <a:lnTo>
                    <a:pt x="215813" y="671441"/>
                  </a:lnTo>
                  <a:lnTo>
                    <a:pt x="215813" y="663297"/>
                  </a:lnTo>
                  <a:lnTo>
                    <a:pt x="392406" y="48670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5" name="Freeform: Shape 236">
              <a:extLst>
                <a:ext uri="{FF2B5EF4-FFF2-40B4-BE49-F238E27FC236}">
                  <a16:creationId xmlns:a16="http://schemas.microsoft.com/office/drawing/2014/main" id="{FDDFB6C2-5E86-476E-96CD-398807A9AD70}"/>
                </a:ext>
              </a:extLst>
            </p:cNvPr>
            <p:cNvSpPr/>
            <p:nvPr/>
          </p:nvSpPr>
          <p:spPr>
            <a:xfrm>
              <a:off x="5633728" y="487132"/>
              <a:ext cx="600075" cy="347186"/>
            </a:xfrm>
            <a:custGeom>
              <a:avLst/>
              <a:gdLst>
                <a:gd name="connsiteX0" fmla="*/ 548426 w 600075"/>
                <a:gd name="connsiteY0" fmla="*/ 347401 h 347186"/>
                <a:gd name="connsiteX1" fmla="*/ 567714 w 600075"/>
                <a:gd name="connsiteY1" fmla="*/ 340543 h 347186"/>
                <a:gd name="connsiteX2" fmla="*/ 599004 w 600075"/>
                <a:gd name="connsiteY2" fmla="*/ 290393 h 347186"/>
                <a:gd name="connsiteX3" fmla="*/ 495276 w 600075"/>
                <a:gd name="connsiteY3" fmla="*/ 186666 h 347186"/>
                <a:gd name="connsiteX4" fmla="*/ 495705 w 600075"/>
                <a:gd name="connsiteY4" fmla="*/ 182380 h 347186"/>
                <a:gd name="connsiteX5" fmla="*/ 495276 w 600075"/>
                <a:gd name="connsiteY5" fmla="*/ 126659 h 347186"/>
                <a:gd name="connsiteX6" fmla="*/ 430983 w 600075"/>
                <a:gd name="connsiteY6" fmla="*/ 62365 h 347186"/>
                <a:gd name="connsiteX7" fmla="*/ 268534 w 600075"/>
                <a:gd name="connsiteY7" fmla="*/ 62365 h 347186"/>
                <a:gd name="connsiteX8" fmla="*/ 209383 w 600075"/>
                <a:gd name="connsiteY8" fmla="*/ 3215 h 347186"/>
                <a:gd name="connsiteX9" fmla="*/ 3215 w 600075"/>
                <a:gd name="connsiteY9" fmla="*/ 3215 h 347186"/>
                <a:gd name="connsiteX10" fmla="*/ 4929 w 600075"/>
                <a:gd name="connsiteY10" fmla="*/ 22503 h 347186"/>
                <a:gd name="connsiteX11" fmla="*/ 5786 w 600075"/>
                <a:gd name="connsiteY11" fmla="*/ 32361 h 347186"/>
                <a:gd name="connsiteX12" fmla="*/ 210241 w 600075"/>
                <a:gd name="connsiteY12" fmla="*/ 31933 h 347186"/>
                <a:gd name="connsiteX13" fmla="*/ 214527 w 600075"/>
                <a:gd name="connsiteY13" fmla="*/ 32361 h 347186"/>
                <a:gd name="connsiteX14" fmla="*/ 318683 w 600075"/>
                <a:gd name="connsiteY14" fmla="*/ 136517 h 347186"/>
                <a:gd name="connsiteX15" fmla="*/ 353830 w 600075"/>
                <a:gd name="connsiteY15" fmla="*/ 136517 h 347186"/>
                <a:gd name="connsiteX16" fmla="*/ 367975 w 600075"/>
                <a:gd name="connsiteY16" fmla="*/ 94940 h 347186"/>
                <a:gd name="connsiteX17" fmla="*/ 437840 w 600075"/>
                <a:gd name="connsiteY17" fmla="*/ 94512 h 347186"/>
                <a:gd name="connsiteX18" fmla="*/ 437840 w 600075"/>
                <a:gd name="connsiteY18" fmla="*/ 164378 h 347186"/>
                <a:gd name="connsiteX19" fmla="*/ 367975 w 600075"/>
                <a:gd name="connsiteY19" fmla="*/ 164378 h 347186"/>
                <a:gd name="connsiteX20" fmla="*/ 361117 w 600075"/>
                <a:gd name="connsiteY20" fmla="*/ 155377 h 347186"/>
                <a:gd name="connsiteX21" fmla="*/ 315254 w 600075"/>
                <a:gd name="connsiteY21" fmla="*/ 155377 h 347186"/>
                <a:gd name="connsiteX22" fmla="*/ 310968 w 600075"/>
                <a:gd name="connsiteY22" fmla="*/ 155805 h 347186"/>
                <a:gd name="connsiteX23" fmla="*/ 206383 w 600075"/>
                <a:gd name="connsiteY23" fmla="*/ 51221 h 347186"/>
                <a:gd name="connsiteX24" fmla="*/ 7930 w 600075"/>
                <a:gd name="connsiteY24" fmla="*/ 51221 h 347186"/>
                <a:gd name="connsiteX25" fmla="*/ 12644 w 600075"/>
                <a:gd name="connsiteY25" fmla="*/ 82082 h 347186"/>
                <a:gd name="connsiteX26" fmla="*/ 196525 w 600075"/>
                <a:gd name="connsiteY26" fmla="*/ 82082 h 347186"/>
                <a:gd name="connsiteX27" fmla="*/ 202954 w 600075"/>
                <a:gd name="connsiteY27" fmla="*/ 82082 h 347186"/>
                <a:gd name="connsiteX28" fmla="*/ 331970 w 600075"/>
                <a:gd name="connsiteY28" fmla="*/ 211098 h 347186"/>
                <a:gd name="connsiteX29" fmla="*/ 465701 w 600075"/>
                <a:gd name="connsiteY29" fmla="*/ 211098 h 347186"/>
                <a:gd name="connsiteX30" fmla="*/ 472130 w 600075"/>
                <a:gd name="connsiteY30" fmla="*/ 211098 h 347186"/>
                <a:gd name="connsiteX31" fmla="*/ 548855 w 600075"/>
                <a:gd name="connsiteY31" fmla="*/ 287822 h 347186"/>
                <a:gd name="connsiteX32" fmla="*/ 548426 w 600075"/>
                <a:gd name="connsiteY32" fmla="*/ 294251 h 347186"/>
                <a:gd name="connsiteX33" fmla="*/ 548426 w 600075"/>
                <a:gd name="connsiteY33" fmla="*/ 347401 h 34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0075" h="347186">
                  <a:moveTo>
                    <a:pt x="548426" y="347401"/>
                  </a:moveTo>
                  <a:cubicBezTo>
                    <a:pt x="554855" y="346543"/>
                    <a:pt x="561285" y="344400"/>
                    <a:pt x="567714" y="340543"/>
                  </a:cubicBezTo>
                  <a:cubicBezTo>
                    <a:pt x="584430" y="328970"/>
                    <a:pt x="591717" y="308824"/>
                    <a:pt x="599004" y="290393"/>
                  </a:cubicBezTo>
                  <a:lnTo>
                    <a:pt x="495276" y="186666"/>
                  </a:lnTo>
                  <a:lnTo>
                    <a:pt x="495705" y="182380"/>
                  </a:lnTo>
                  <a:lnTo>
                    <a:pt x="495276" y="126659"/>
                  </a:lnTo>
                  <a:lnTo>
                    <a:pt x="430983" y="62365"/>
                  </a:lnTo>
                  <a:lnTo>
                    <a:pt x="268534" y="62365"/>
                  </a:lnTo>
                  <a:lnTo>
                    <a:pt x="209383" y="3215"/>
                  </a:lnTo>
                  <a:lnTo>
                    <a:pt x="3215" y="3215"/>
                  </a:lnTo>
                  <a:cubicBezTo>
                    <a:pt x="3643" y="9644"/>
                    <a:pt x="4501" y="16073"/>
                    <a:pt x="4929" y="22503"/>
                  </a:cubicBezTo>
                  <a:cubicBezTo>
                    <a:pt x="5358" y="25932"/>
                    <a:pt x="5358" y="28932"/>
                    <a:pt x="5786" y="32361"/>
                  </a:cubicBezTo>
                  <a:lnTo>
                    <a:pt x="210241" y="31933"/>
                  </a:lnTo>
                  <a:lnTo>
                    <a:pt x="214527" y="32361"/>
                  </a:lnTo>
                  <a:lnTo>
                    <a:pt x="318683" y="136517"/>
                  </a:lnTo>
                  <a:lnTo>
                    <a:pt x="353830" y="136517"/>
                  </a:lnTo>
                  <a:cubicBezTo>
                    <a:pt x="351687" y="121944"/>
                    <a:pt x="356402" y="106085"/>
                    <a:pt x="367975" y="94940"/>
                  </a:cubicBezTo>
                  <a:cubicBezTo>
                    <a:pt x="387263" y="75652"/>
                    <a:pt x="418552" y="75224"/>
                    <a:pt x="437840" y="94512"/>
                  </a:cubicBezTo>
                  <a:cubicBezTo>
                    <a:pt x="457129" y="113800"/>
                    <a:pt x="457129" y="145090"/>
                    <a:pt x="437840" y="164378"/>
                  </a:cubicBezTo>
                  <a:cubicBezTo>
                    <a:pt x="418552" y="183666"/>
                    <a:pt x="387263" y="183666"/>
                    <a:pt x="367975" y="164378"/>
                  </a:cubicBezTo>
                  <a:cubicBezTo>
                    <a:pt x="365403" y="161806"/>
                    <a:pt x="362831" y="158806"/>
                    <a:pt x="361117" y="155377"/>
                  </a:cubicBezTo>
                  <a:lnTo>
                    <a:pt x="315254" y="155377"/>
                  </a:lnTo>
                  <a:lnTo>
                    <a:pt x="310968" y="155805"/>
                  </a:lnTo>
                  <a:lnTo>
                    <a:pt x="206383" y="51221"/>
                  </a:lnTo>
                  <a:lnTo>
                    <a:pt x="7930" y="51221"/>
                  </a:lnTo>
                  <a:cubicBezTo>
                    <a:pt x="9215" y="61508"/>
                    <a:pt x="10930" y="71795"/>
                    <a:pt x="12644" y="82082"/>
                  </a:cubicBezTo>
                  <a:lnTo>
                    <a:pt x="196525" y="82082"/>
                  </a:lnTo>
                  <a:lnTo>
                    <a:pt x="202954" y="82082"/>
                  </a:lnTo>
                  <a:lnTo>
                    <a:pt x="331970" y="211098"/>
                  </a:lnTo>
                  <a:lnTo>
                    <a:pt x="465701" y="211098"/>
                  </a:lnTo>
                  <a:lnTo>
                    <a:pt x="472130" y="211098"/>
                  </a:lnTo>
                  <a:lnTo>
                    <a:pt x="548855" y="287822"/>
                  </a:lnTo>
                  <a:lnTo>
                    <a:pt x="548426" y="294251"/>
                  </a:lnTo>
                  <a:lnTo>
                    <a:pt x="548426" y="3474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6" name="Freeform: Shape 237">
              <a:extLst>
                <a:ext uri="{FF2B5EF4-FFF2-40B4-BE49-F238E27FC236}">
                  <a16:creationId xmlns:a16="http://schemas.microsoft.com/office/drawing/2014/main" id="{30D2752D-026F-458B-8021-0437639F5233}"/>
                </a:ext>
              </a:extLst>
            </p:cNvPr>
            <p:cNvSpPr/>
            <p:nvPr/>
          </p:nvSpPr>
          <p:spPr>
            <a:xfrm>
              <a:off x="6729722" y="2099620"/>
              <a:ext cx="235744" cy="278606"/>
            </a:xfrm>
            <a:custGeom>
              <a:avLst/>
              <a:gdLst>
                <a:gd name="connsiteX0" fmla="*/ 8787 w 235743"/>
                <a:gd name="connsiteY0" fmla="*/ 272391 h 278606"/>
                <a:gd name="connsiteX1" fmla="*/ 10501 w 235743"/>
                <a:gd name="connsiteY1" fmla="*/ 278821 h 278606"/>
                <a:gd name="connsiteX2" fmla="*/ 224385 w 235743"/>
                <a:gd name="connsiteY2" fmla="*/ 106513 h 278606"/>
                <a:gd name="connsiteX3" fmla="*/ 233386 w 235743"/>
                <a:gd name="connsiteY3" fmla="*/ 29361 h 278606"/>
                <a:gd name="connsiteX4" fmla="*/ 233386 w 235743"/>
                <a:gd name="connsiteY4" fmla="*/ 29361 h 278606"/>
                <a:gd name="connsiteX5" fmla="*/ 233815 w 235743"/>
                <a:gd name="connsiteY5" fmla="*/ 26360 h 278606"/>
                <a:gd name="connsiteX6" fmla="*/ 205097 w 235743"/>
                <a:gd name="connsiteY6" fmla="*/ 3215 h 278606"/>
                <a:gd name="connsiteX7" fmla="*/ 195239 w 235743"/>
                <a:gd name="connsiteY7" fmla="*/ 94083 h 278606"/>
                <a:gd name="connsiteX8" fmla="*/ 194382 w 235743"/>
                <a:gd name="connsiteY8" fmla="*/ 100084 h 278606"/>
                <a:gd name="connsiteX9" fmla="*/ 3215 w 235743"/>
                <a:gd name="connsiteY9" fmla="*/ 253960 h 278606"/>
                <a:gd name="connsiteX10" fmla="*/ 8787 w 235743"/>
                <a:gd name="connsiteY10" fmla="*/ 272391 h 27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743" h="278606">
                  <a:moveTo>
                    <a:pt x="8787" y="272391"/>
                  </a:moveTo>
                  <a:cubicBezTo>
                    <a:pt x="9216" y="274534"/>
                    <a:pt x="10073" y="276678"/>
                    <a:pt x="10501" y="278821"/>
                  </a:cubicBezTo>
                  <a:lnTo>
                    <a:pt x="224385" y="106513"/>
                  </a:lnTo>
                  <a:lnTo>
                    <a:pt x="233386" y="29361"/>
                  </a:lnTo>
                  <a:lnTo>
                    <a:pt x="233386" y="29361"/>
                  </a:lnTo>
                  <a:lnTo>
                    <a:pt x="233815" y="26360"/>
                  </a:lnTo>
                  <a:cubicBezTo>
                    <a:pt x="223957" y="19074"/>
                    <a:pt x="214098" y="11787"/>
                    <a:pt x="205097" y="3215"/>
                  </a:cubicBezTo>
                  <a:lnTo>
                    <a:pt x="195239" y="94083"/>
                  </a:lnTo>
                  <a:lnTo>
                    <a:pt x="194382" y="100084"/>
                  </a:lnTo>
                  <a:lnTo>
                    <a:pt x="3215" y="253960"/>
                  </a:lnTo>
                  <a:cubicBezTo>
                    <a:pt x="5358" y="259961"/>
                    <a:pt x="7072" y="266390"/>
                    <a:pt x="8787" y="272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7" name="Freeform: Shape 238">
              <a:extLst>
                <a:ext uri="{FF2B5EF4-FFF2-40B4-BE49-F238E27FC236}">
                  <a16:creationId xmlns:a16="http://schemas.microsoft.com/office/drawing/2014/main" id="{4C8552E5-5FF8-4018-8596-CCA618F2BE56}"/>
                </a:ext>
              </a:extLst>
            </p:cNvPr>
            <p:cNvSpPr/>
            <p:nvPr/>
          </p:nvSpPr>
          <p:spPr>
            <a:xfrm>
              <a:off x="7230356" y="2972300"/>
              <a:ext cx="227171" cy="210026"/>
            </a:xfrm>
            <a:custGeom>
              <a:avLst/>
              <a:gdLst>
                <a:gd name="connsiteX0" fmla="*/ 93654 w 227171"/>
                <a:gd name="connsiteY0" fmla="*/ 98798 h 210026"/>
                <a:gd name="connsiteX1" fmla="*/ 55507 w 227171"/>
                <a:gd name="connsiteY1" fmla="*/ 94512 h 210026"/>
                <a:gd name="connsiteX2" fmla="*/ 34504 w 227171"/>
                <a:gd name="connsiteY2" fmla="*/ 111228 h 210026"/>
                <a:gd name="connsiteX3" fmla="*/ 3215 w 227171"/>
                <a:gd name="connsiteY3" fmla="*/ 206812 h 210026"/>
                <a:gd name="connsiteX4" fmla="*/ 196524 w 227171"/>
                <a:gd name="connsiteY4" fmla="*/ 50792 h 210026"/>
                <a:gd name="connsiteX5" fmla="*/ 226528 w 227171"/>
                <a:gd name="connsiteY5" fmla="*/ 26789 h 210026"/>
                <a:gd name="connsiteX6" fmla="*/ 215813 w 227171"/>
                <a:gd name="connsiteY6" fmla="*/ 3215 h 210026"/>
                <a:gd name="connsiteX7" fmla="*/ 97083 w 227171"/>
                <a:gd name="connsiteY7" fmla="*/ 99227 h 210026"/>
                <a:gd name="connsiteX8" fmla="*/ 93654 w 227171"/>
                <a:gd name="connsiteY8" fmla="*/ 98798 h 21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171" h="210026">
                  <a:moveTo>
                    <a:pt x="93654" y="98798"/>
                  </a:moveTo>
                  <a:lnTo>
                    <a:pt x="55507" y="94512"/>
                  </a:lnTo>
                  <a:lnTo>
                    <a:pt x="34504" y="111228"/>
                  </a:lnTo>
                  <a:cubicBezTo>
                    <a:pt x="24217" y="143375"/>
                    <a:pt x="11358" y="174236"/>
                    <a:pt x="3215" y="206812"/>
                  </a:cubicBezTo>
                  <a:cubicBezTo>
                    <a:pt x="73081" y="149804"/>
                    <a:pt x="142089" y="94512"/>
                    <a:pt x="196524" y="50792"/>
                  </a:cubicBezTo>
                  <a:cubicBezTo>
                    <a:pt x="207240" y="42219"/>
                    <a:pt x="217098" y="34076"/>
                    <a:pt x="226528" y="26789"/>
                  </a:cubicBezTo>
                  <a:cubicBezTo>
                    <a:pt x="223099" y="19074"/>
                    <a:pt x="219242" y="11358"/>
                    <a:pt x="215813" y="3215"/>
                  </a:cubicBezTo>
                  <a:lnTo>
                    <a:pt x="97083" y="99227"/>
                  </a:lnTo>
                  <a:lnTo>
                    <a:pt x="93654" y="9879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8" name="Freeform: Shape 239">
              <a:extLst>
                <a:ext uri="{FF2B5EF4-FFF2-40B4-BE49-F238E27FC236}">
                  <a16:creationId xmlns:a16="http://schemas.microsoft.com/office/drawing/2014/main" id="{320059B7-7AC7-4D79-A351-3D0445343925}"/>
                </a:ext>
              </a:extLst>
            </p:cNvPr>
            <p:cNvSpPr/>
            <p:nvPr/>
          </p:nvSpPr>
          <p:spPr>
            <a:xfrm>
              <a:off x="6349960" y="1149787"/>
              <a:ext cx="51435" cy="34290"/>
            </a:xfrm>
            <a:custGeom>
              <a:avLst/>
              <a:gdLst>
                <a:gd name="connsiteX0" fmla="*/ 49078 w 51435"/>
                <a:gd name="connsiteY0" fmla="*/ 30218 h 34290"/>
                <a:gd name="connsiteX1" fmla="*/ 29361 w 51435"/>
                <a:gd name="connsiteY1" fmla="*/ 5786 h 34290"/>
                <a:gd name="connsiteX2" fmla="*/ 3215 w 51435"/>
                <a:gd name="connsiteY2" fmla="*/ 3215 h 34290"/>
                <a:gd name="connsiteX3" fmla="*/ 25503 w 51435"/>
                <a:gd name="connsiteY3" fmla="*/ 31075 h 34290"/>
                <a:gd name="connsiteX4" fmla="*/ 49078 w 51435"/>
                <a:gd name="connsiteY4" fmla="*/ 30218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35" h="34290">
                  <a:moveTo>
                    <a:pt x="49078" y="30218"/>
                  </a:moveTo>
                  <a:lnTo>
                    <a:pt x="29361" y="5786"/>
                  </a:lnTo>
                  <a:cubicBezTo>
                    <a:pt x="20788" y="4501"/>
                    <a:pt x="11787" y="4072"/>
                    <a:pt x="3215" y="3215"/>
                  </a:cubicBezTo>
                  <a:lnTo>
                    <a:pt x="25503" y="31075"/>
                  </a:lnTo>
                  <a:cubicBezTo>
                    <a:pt x="33218" y="28504"/>
                    <a:pt x="41362" y="28504"/>
                    <a:pt x="49078" y="302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39" name="Freeform: Shape 240">
              <a:extLst>
                <a:ext uri="{FF2B5EF4-FFF2-40B4-BE49-F238E27FC236}">
                  <a16:creationId xmlns:a16="http://schemas.microsoft.com/office/drawing/2014/main" id="{B3C0D711-98C2-4D0D-B09F-28E7D23E14BD}"/>
                </a:ext>
              </a:extLst>
            </p:cNvPr>
            <p:cNvSpPr/>
            <p:nvPr/>
          </p:nvSpPr>
          <p:spPr>
            <a:xfrm>
              <a:off x="6640568" y="2005322"/>
              <a:ext cx="270034" cy="321469"/>
            </a:xfrm>
            <a:custGeom>
              <a:avLst/>
              <a:gdLst>
                <a:gd name="connsiteX0" fmla="*/ 32790 w 270033"/>
                <a:gd name="connsiteY0" fmla="*/ 235529 h 321468"/>
                <a:gd name="connsiteX1" fmla="*/ 144661 w 270033"/>
                <a:gd name="connsiteY1" fmla="*/ 145518 h 321468"/>
                <a:gd name="connsiteX2" fmla="*/ 159663 w 270033"/>
                <a:gd name="connsiteY2" fmla="*/ 104799 h 321468"/>
                <a:gd name="connsiteX3" fmla="*/ 220099 w 270033"/>
                <a:gd name="connsiteY3" fmla="*/ 111228 h 321468"/>
                <a:gd name="connsiteX4" fmla="*/ 213670 w 270033"/>
                <a:gd name="connsiteY4" fmla="*/ 171664 h 321468"/>
                <a:gd name="connsiteX5" fmla="*/ 213670 w 270033"/>
                <a:gd name="connsiteY5" fmla="*/ 171664 h 321468"/>
                <a:gd name="connsiteX6" fmla="*/ 159663 w 270033"/>
                <a:gd name="connsiteY6" fmla="*/ 171664 h 321468"/>
                <a:gd name="connsiteX7" fmla="*/ 48649 w 270033"/>
                <a:gd name="connsiteY7" fmla="*/ 260818 h 321468"/>
                <a:gd name="connsiteX8" fmla="*/ 81225 w 270033"/>
                <a:gd name="connsiteY8" fmla="*/ 319540 h 321468"/>
                <a:gd name="connsiteX9" fmla="*/ 255675 w 270033"/>
                <a:gd name="connsiteY9" fmla="*/ 178951 h 321468"/>
                <a:gd name="connsiteX10" fmla="*/ 267676 w 270033"/>
                <a:gd name="connsiteY10" fmla="*/ 65794 h 321468"/>
                <a:gd name="connsiteX11" fmla="*/ 256532 w 270033"/>
                <a:gd name="connsiteY11" fmla="*/ 46506 h 321468"/>
                <a:gd name="connsiteX12" fmla="*/ 233815 w 270033"/>
                <a:gd name="connsiteY12" fmla="*/ 3215 h 321468"/>
                <a:gd name="connsiteX13" fmla="*/ 3215 w 270033"/>
                <a:gd name="connsiteY13" fmla="*/ 188809 h 321468"/>
                <a:gd name="connsiteX14" fmla="*/ 32790 w 270033"/>
                <a:gd name="connsiteY14" fmla="*/ 235529 h 32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033" h="321468">
                  <a:moveTo>
                    <a:pt x="32790" y="235529"/>
                  </a:moveTo>
                  <a:lnTo>
                    <a:pt x="144661" y="145518"/>
                  </a:lnTo>
                  <a:cubicBezTo>
                    <a:pt x="142089" y="130516"/>
                    <a:pt x="147233" y="115086"/>
                    <a:pt x="159663" y="104799"/>
                  </a:cubicBezTo>
                  <a:cubicBezTo>
                    <a:pt x="178094" y="89797"/>
                    <a:pt x="205097" y="92797"/>
                    <a:pt x="220099" y="111228"/>
                  </a:cubicBezTo>
                  <a:cubicBezTo>
                    <a:pt x="235101" y="129659"/>
                    <a:pt x="232101" y="156662"/>
                    <a:pt x="213670" y="171664"/>
                  </a:cubicBezTo>
                  <a:lnTo>
                    <a:pt x="213670" y="171664"/>
                  </a:lnTo>
                  <a:cubicBezTo>
                    <a:pt x="197382" y="184523"/>
                    <a:pt x="175094" y="184094"/>
                    <a:pt x="159663" y="171664"/>
                  </a:cubicBezTo>
                  <a:lnTo>
                    <a:pt x="48649" y="260818"/>
                  </a:lnTo>
                  <a:cubicBezTo>
                    <a:pt x="60651" y="279678"/>
                    <a:pt x="71795" y="299395"/>
                    <a:pt x="81225" y="319540"/>
                  </a:cubicBezTo>
                  <a:lnTo>
                    <a:pt x="255675" y="178951"/>
                  </a:lnTo>
                  <a:lnTo>
                    <a:pt x="267676" y="65794"/>
                  </a:lnTo>
                  <a:cubicBezTo>
                    <a:pt x="263819" y="59365"/>
                    <a:pt x="259961" y="52935"/>
                    <a:pt x="256532" y="46506"/>
                  </a:cubicBezTo>
                  <a:cubicBezTo>
                    <a:pt x="248817" y="31932"/>
                    <a:pt x="241102" y="17788"/>
                    <a:pt x="233815" y="3215"/>
                  </a:cubicBezTo>
                  <a:lnTo>
                    <a:pt x="3215" y="188809"/>
                  </a:lnTo>
                  <a:cubicBezTo>
                    <a:pt x="13502" y="204240"/>
                    <a:pt x="22932" y="219670"/>
                    <a:pt x="32790" y="2355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0" name="Freeform: Shape 241">
              <a:extLst>
                <a:ext uri="{FF2B5EF4-FFF2-40B4-BE49-F238E27FC236}">
                  <a16:creationId xmlns:a16="http://schemas.microsoft.com/office/drawing/2014/main" id="{9CA0220B-1A50-41AF-9709-46A852204145}"/>
                </a:ext>
              </a:extLst>
            </p:cNvPr>
            <p:cNvSpPr/>
            <p:nvPr/>
          </p:nvSpPr>
          <p:spPr>
            <a:xfrm>
              <a:off x="6745153" y="2144197"/>
              <a:ext cx="282893" cy="304324"/>
            </a:xfrm>
            <a:custGeom>
              <a:avLst/>
              <a:gdLst>
                <a:gd name="connsiteX0" fmla="*/ 16931 w 282892"/>
                <a:gd name="connsiteY0" fmla="*/ 301966 h 304323"/>
                <a:gd name="connsiteX1" fmla="*/ 252675 w 282892"/>
                <a:gd name="connsiteY1" fmla="*/ 111657 h 304323"/>
                <a:gd name="connsiteX2" fmla="*/ 280535 w 282892"/>
                <a:gd name="connsiteY2" fmla="*/ 39648 h 304323"/>
                <a:gd name="connsiteX3" fmla="*/ 280535 w 282892"/>
                <a:gd name="connsiteY3" fmla="*/ 39648 h 304323"/>
                <a:gd name="connsiteX4" fmla="*/ 247960 w 282892"/>
                <a:gd name="connsiteY4" fmla="*/ 6215 h 304323"/>
                <a:gd name="connsiteX5" fmla="*/ 244959 w 282892"/>
                <a:gd name="connsiteY5" fmla="*/ 3215 h 304323"/>
                <a:gd name="connsiteX6" fmla="*/ 237673 w 282892"/>
                <a:gd name="connsiteY6" fmla="*/ 71366 h 304323"/>
                <a:gd name="connsiteX7" fmla="*/ 236815 w 282892"/>
                <a:gd name="connsiteY7" fmla="*/ 77367 h 304323"/>
                <a:gd name="connsiteX8" fmla="*/ 3215 w 282892"/>
                <a:gd name="connsiteY8" fmla="*/ 265533 h 304323"/>
                <a:gd name="connsiteX9" fmla="*/ 16931 w 282892"/>
                <a:gd name="connsiteY9" fmla="*/ 301966 h 30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892" h="304323">
                  <a:moveTo>
                    <a:pt x="16931" y="301966"/>
                  </a:moveTo>
                  <a:lnTo>
                    <a:pt x="252675" y="111657"/>
                  </a:lnTo>
                  <a:lnTo>
                    <a:pt x="280535" y="39648"/>
                  </a:lnTo>
                  <a:lnTo>
                    <a:pt x="280535" y="39648"/>
                  </a:lnTo>
                  <a:cubicBezTo>
                    <a:pt x="269820" y="28075"/>
                    <a:pt x="259104" y="16931"/>
                    <a:pt x="247960" y="6215"/>
                  </a:cubicBezTo>
                  <a:cubicBezTo>
                    <a:pt x="247102" y="5358"/>
                    <a:pt x="245816" y="4501"/>
                    <a:pt x="244959" y="3215"/>
                  </a:cubicBezTo>
                  <a:lnTo>
                    <a:pt x="237673" y="71366"/>
                  </a:lnTo>
                  <a:lnTo>
                    <a:pt x="236815" y="77367"/>
                  </a:lnTo>
                  <a:lnTo>
                    <a:pt x="3215" y="265533"/>
                  </a:lnTo>
                  <a:cubicBezTo>
                    <a:pt x="7501" y="277535"/>
                    <a:pt x="11787" y="289965"/>
                    <a:pt x="16931" y="3019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1" name="Freeform: Shape 242">
              <a:extLst>
                <a:ext uri="{FF2B5EF4-FFF2-40B4-BE49-F238E27FC236}">
                  <a16:creationId xmlns:a16="http://schemas.microsoft.com/office/drawing/2014/main" id="{964BB907-889E-42CF-B534-850A7BAE32CD}"/>
                </a:ext>
              </a:extLst>
            </p:cNvPr>
            <p:cNvSpPr/>
            <p:nvPr/>
          </p:nvSpPr>
          <p:spPr>
            <a:xfrm>
              <a:off x="5647015" y="3481935"/>
              <a:ext cx="98584" cy="102870"/>
            </a:xfrm>
            <a:custGeom>
              <a:avLst/>
              <a:gdLst>
                <a:gd name="connsiteX0" fmla="*/ 97512 w 98583"/>
                <a:gd name="connsiteY0" fmla="*/ 35362 h 102870"/>
                <a:gd name="connsiteX1" fmla="*/ 72652 w 98583"/>
                <a:gd name="connsiteY1" fmla="*/ 3215 h 102870"/>
                <a:gd name="connsiteX2" fmla="*/ 3215 w 98583"/>
                <a:gd name="connsiteY2" fmla="*/ 72652 h 102870"/>
                <a:gd name="connsiteX3" fmla="*/ 30647 w 98583"/>
                <a:gd name="connsiteY3" fmla="*/ 102227 h 102870"/>
                <a:gd name="connsiteX4" fmla="*/ 97512 w 98583"/>
                <a:gd name="connsiteY4" fmla="*/ 35362 h 102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83" h="102870">
                  <a:moveTo>
                    <a:pt x="97512" y="35362"/>
                  </a:moveTo>
                  <a:cubicBezTo>
                    <a:pt x="89368" y="24646"/>
                    <a:pt x="80796" y="13930"/>
                    <a:pt x="72652" y="3215"/>
                  </a:cubicBezTo>
                  <a:lnTo>
                    <a:pt x="3215" y="72652"/>
                  </a:lnTo>
                  <a:cubicBezTo>
                    <a:pt x="12216" y="82510"/>
                    <a:pt x="21646" y="92369"/>
                    <a:pt x="30647" y="102227"/>
                  </a:cubicBezTo>
                  <a:lnTo>
                    <a:pt x="97512" y="3536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2" name="Freeform: Shape 243">
              <a:extLst>
                <a:ext uri="{FF2B5EF4-FFF2-40B4-BE49-F238E27FC236}">
                  <a16:creationId xmlns:a16="http://schemas.microsoft.com/office/drawing/2014/main" id="{F97217DC-B559-4536-9BC0-EFE033904180}"/>
                </a:ext>
              </a:extLst>
            </p:cNvPr>
            <p:cNvSpPr/>
            <p:nvPr/>
          </p:nvSpPr>
          <p:spPr>
            <a:xfrm>
              <a:off x="6529126" y="1899452"/>
              <a:ext cx="334328" cy="270034"/>
            </a:xfrm>
            <a:custGeom>
              <a:avLst/>
              <a:gdLst>
                <a:gd name="connsiteX0" fmla="*/ 3215 w 334327"/>
                <a:gd name="connsiteY0" fmla="*/ 165235 h 270033"/>
                <a:gd name="connsiteX1" fmla="*/ 51221 w 334327"/>
                <a:gd name="connsiteY1" fmla="*/ 205954 h 270033"/>
                <a:gd name="connsiteX2" fmla="*/ 152376 w 334327"/>
                <a:gd name="connsiteY2" fmla="*/ 124516 h 270033"/>
                <a:gd name="connsiteX3" fmla="*/ 154519 w 334327"/>
                <a:gd name="connsiteY3" fmla="*/ 123230 h 270033"/>
                <a:gd name="connsiteX4" fmla="*/ 165235 w 334327"/>
                <a:gd name="connsiteY4" fmla="*/ 68794 h 270033"/>
                <a:gd name="connsiteX5" fmla="*/ 225242 w 334327"/>
                <a:gd name="connsiteY5" fmla="*/ 75224 h 270033"/>
                <a:gd name="connsiteX6" fmla="*/ 219242 w 334327"/>
                <a:gd name="connsiteY6" fmla="*/ 135660 h 270033"/>
                <a:gd name="connsiteX7" fmla="*/ 175094 w 334327"/>
                <a:gd name="connsiteY7" fmla="*/ 141232 h 270033"/>
                <a:gd name="connsiteX8" fmla="*/ 170807 w 334327"/>
                <a:gd name="connsiteY8" fmla="*/ 147233 h 270033"/>
                <a:gd name="connsiteX9" fmla="*/ 72223 w 334327"/>
                <a:gd name="connsiteY9" fmla="*/ 226528 h 270033"/>
                <a:gd name="connsiteX10" fmla="*/ 75652 w 334327"/>
                <a:gd name="connsiteY10" fmla="*/ 230386 h 270033"/>
                <a:gd name="connsiteX11" fmla="*/ 99227 w 334327"/>
                <a:gd name="connsiteY11" fmla="*/ 268962 h 270033"/>
                <a:gd name="connsiteX12" fmla="*/ 331970 w 334327"/>
                <a:gd name="connsiteY12" fmla="*/ 81224 h 270033"/>
                <a:gd name="connsiteX13" fmla="*/ 307538 w 334327"/>
                <a:gd name="connsiteY13" fmla="*/ 31075 h 270033"/>
                <a:gd name="connsiteX14" fmla="*/ 289536 w 334327"/>
                <a:gd name="connsiteY14" fmla="*/ 17788 h 270033"/>
                <a:gd name="connsiteX15" fmla="*/ 285679 w 334327"/>
                <a:gd name="connsiteY15" fmla="*/ 12216 h 270033"/>
                <a:gd name="connsiteX16" fmla="*/ 202954 w 334327"/>
                <a:gd name="connsiteY16" fmla="*/ 3215 h 270033"/>
                <a:gd name="connsiteX17" fmla="*/ 3215 w 334327"/>
                <a:gd name="connsiteY17" fmla="*/ 165235 h 27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4327" h="270033">
                  <a:moveTo>
                    <a:pt x="3215" y="165235"/>
                  </a:moveTo>
                  <a:cubicBezTo>
                    <a:pt x="18645" y="179380"/>
                    <a:pt x="35362" y="192238"/>
                    <a:pt x="51221" y="205954"/>
                  </a:cubicBezTo>
                  <a:lnTo>
                    <a:pt x="152376" y="124516"/>
                  </a:lnTo>
                  <a:cubicBezTo>
                    <a:pt x="153233" y="124087"/>
                    <a:pt x="153662" y="123658"/>
                    <a:pt x="154519" y="123230"/>
                  </a:cubicBezTo>
                  <a:cubicBezTo>
                    <a:pt x="144232" y="105228"/>
                    <a:pt x="148519" y="82082"/>
                    <a:pt x="165235" y="68794"/>
                  </a:cubicBezTo>
                  <a:cubicBezTo>
                    <a:pt x="183666" y="53793"/>
                    <a:pt x="210241" y="56793"/>
                    <a:pt x="225242" y="75224"/>
                  </a:cubicBezTo>
                  <a:cubicBezTo>
                    <a:pt x="240244" y="93655"/>
                    <a:pt x="237673" y="120658"/>
                    <a:pt x="219242" y="135660"/>
                  </a:cubicBezTo>
                  <a:cubicBezTo>
                    <a:pt x="206383" y="145947"/>
                    <a:pt x="189238" y="147233"/>
                    <a:pt x="175094" y="141232"/>
                  </a:cubicBezTo>
                  <a:cubicBezTo>
                    <a:pt x="174236" y="143375"/>
                    <a:pt x="172950" y="145518"/>
                    <a:pt x="170807" y="147233"/>
                  </a:cubicBezTo>
                  <a:lnTo>
                    <a:pt x="72223" y="226528"/>
                  </a:lnTo>
                  <a:cubicBezTo>
                    <a:pt x="73509" y="227814"/>
                    <a:pt x="74795" y="229100"/>
                    <a:pt x="75652" y="230386"/>
                  </a:cubicBezTo>
                  <a:cubicBezTo>
                    <a:pt x="83368" y="243245"/>
                    <a:pt x="91512" y="256103"/>
                    <a:pt x="99227" y="268962"/>
                  </a:cubicBezTo>
                  <a:lnTo>
                    <a:pt x="331970" y="81224"/>
                  </a:lnTo>
                  <a:cubicBezTo>
                    <a:pt x="323826" y="64508"/>
                    <a:pt x="315682" y="47792"/>
                    <a:pt x="307538" y="31075"/>
                  </a:cubicBezTo>
                  <a:cubicBezTo>
                    <a:pt x="300681" y="28504"/>
                    <a:pt x="294680" y="24217"/>
                    <a:pt x="289536" y="17788"/>
                  </a:cubicBezTo>
                  <a:cubicBezTo>
                    <a:pt x="288250" y="16073"/>
                    <a:pt x="286965" y="14359"/>
                    <a:pt x="285679" y="12216"/>
                  </a:cubicBezTo>
                  <a:lnTo>
                    <a:pt x="202954" y="3215"/>
                  </a:lnTo>
                  <a:lnTo>
                    <a:pt x="3215" y="1652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3" name="Freeform: Shape 244">
              <a:extLst>
                <a:ext uri="{FF2B5EF4-FFF2-40B4-BE49-F238E27FC236}">
                  <a16:creationId xmlns:a16="http://schemas.microsoft.com/office/drawing/2014/main" id="{0AEC7415-EB40-43A2-95A7-C228981CC191}"/>
                </a:ext>
              </a:extLst>
            </p:cNvPr>
            <p:cNvSpPr/>
            <p:nvPr/>
          </p:nvSpPr>
          <p:spPr>
            <a:xfrm>
              <a:off x="6529126" y="2061472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4" name="Freeform: Shape 245">
              <a:extLst>
                <a:ext uri="{FF2B5EF4-FFF2-40B4-BE49-F238E27FC236}">
                  <a16:creationId xmlns:a16="http://schemas.microsoft.com/office/drawing/2014/main" id="{87A33078-2633-47D2-B188-EE5D21D60EC8}"/>
                </a:ext>
              </a:extLst>
            </p:cNvPr>
            <p:cNvSpPr/>
            <p:nvPr/>
          </p:nvSpPr>
          <p:spPr>
            <a:xfrm>
              <a:off x="6644426" y="1365814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5" name="Freeform: Shape 246">
              <a:extLst>
                <a:ext uri="{FF2B5EF4-FFF2-40B4-BE49-F238E27FC236}">
                  <a16:creationId xmlns:a16="http://schemas.microsoft.com/office/drawing/2014/main" id="{BA29C736-8C39-465E-89A8-D6A816B75E01}"/>
                </a:ext>
              </a:extLst>
            </p:cNvPr>
            <p:cNvSpPr/>
            <p:nvPr/>
          </p:nvSpPr>
          <p:spPr>
            <a:xfrm>
              <a:off x="6421969" y="1162645"/>
              <a:ext cx="227171" cy="205740"/>
            </a:xfrm>
            <a:custGeom>
              <a:avLst/>
              <a:gdLst>
                <a:gd name="connsiteX0" fmla="*/ 225671 w 227171"/>
                <a:gd name="connsiteY0" fmla="*/ 206383 h 205740"/>
                <a:gd name="connsiteX1" fmla="*/ 7930 w 227171"/>
                <a:gd name="connsiteY1" fmla="*/ 4929 h 205740"/>
                <a:gd name="connsiteX2" fmla="*/ 3215 w 227171"/>
                <a:gd name="connsiteY2" fmla="*/ 3215 h 205740"/>
                <a:gd name="connsiteX3" fmla="*/ 161377 w 227171"/>
                <a:gd name="connsiteY3" fmla="*/ 199525 h 205740"/>
                <a:gd name="connsiteX4" fmla="*/ 225671 w 227171"/>
                <a:gd name="connsiteY4" fmla="*/ 206383 h 20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171" h="205740">
                  <a:moveTo>
                    <a:pt x="225671" y="206383"/>
                  </a:moveTo>
                  <a:cubicBezTo>
                    <a:pt x="178522" y="117658"/>
                    <a:pt x="102227" y="42648"/>
                    <a:pt x="7930" y="4929"/>
                  </a:cubicBezTo>
                  <a:cubicBezTo>
                    <a:pt x="6215" y="4072"/>
                    <a:pt x="4929" y="3643"/>
                    <a:pt x="3215" y="3215"/>
                  </a:cubicBezTo>
                  <a:lnTo>
                    <a:pt x="161377" y="199525"/>
                  </a:lnTo>
                  <a:lnTo>
                    <a:pt x="225671" y="2063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6" name="Freeform: Shape 247">
              <a:extLst>
                <a:ext uri="{FF2B5EF4-FFF2-40B4-BE49-F238E27FC236}">
                  <a16:creationId xmlns:a16="http://schemas.microsoft.com/office/drawing/2014/main" id="{1BBF77E7-CEF4-4F3C-AB8A-A819FA2986B4}"/>
                </a:ext>
              </a:extLst>
            </p:cNvPr>
            <p:cNvSpPr/>
            <p:nvPr/>
          </p:nvSpPr>
          <p:spPr>
            <a:xfrm>
              <a:off x="6426256" y="3548372"/>
              <a:ext cx="205740" cy="612934"/>
            </a:xfrm>
            <a:custGeom>
              <a:avLst/>
              <a:gdLst>
                <a:gd name="connsiteX0" fmla="*/ 15645 w 205740"/>
                <a:gd name="connsiteY0" fmla="*/ 612720 h 612933"/>
                <a:gd name="connsiteX1" fmla="*/ 15645 w 205740"/>
                <a:gd name="connsiteY1" fmla="*/ 367546 h 612933"/>
                <a:gd name="connsiteX2" fmla="*/ 15645 w 205740"/>
                <a:gd name="connsiteY2" fmla="*/ 363688 h 612933"/>
                <a:gd name="connsiteX3" fmla="*/ 137803 w 205740"/>
                <a:gd name="connsiteY3" fmla="*/ 241530 h 612933"/>
                <a:gd name="connsiteX4" fmla="*/ 137803 w 205740"/>
                <a:gd name="connsiteY4" fmla="*/ 241530 h 612933"/>
                <a:gd name="connsiteX5" fmla="*/ 137803 w 205740"/>
                <a:gd name="connsiteY5" fmla="*/ 102227 h 612933"/>
                <a:gd name="connsiteX6" fmla="*/ 137803 w 205740"/>
                <a:gd name="connsiteY6" fmla="*/ 97941 h 612933"/>
                <a:gd name="connsiteX7" fmla="*/ 205954 w 205740"/>
                <a:gd name="connsiteY7" fmla="*/ 29789 h 612933"/>
                <a:gd name="connsiteX8" fmla="*/ 193953 w 205740"/>
                <a:gd name="connsiteY8" fmla="*/ 3215 h 612933"/>
                <a:gd name="connsiteX9" fmla="*/ 108656 w 205740"/>
                <a:gd name="connsiteY9" fmla="*/ 88511 h 612933"/>
                <a:gd name="connsiteX10" fmla="*/ 108656 w 205740"/>
                <a:gd name="connsiteY10" fmla="*/ 234672 h 612933"/>
                <a:gd name="connsiteX11" fmla="*/ 3215 w 205740"/>
                <a:gd name="connsiteY11" fmla="*/ 340114 h 612933"/>
                <a:gd name="connsiteX12" fmla="*/ 3215 w 205740"/>
                <a:gd name="connsiteY12" fmla="*/ 605004 h 612933"/>
                <a:gd name="connsiteX13" fmla="*/ 15645 w 205740"/>
                <a:gd name="connsiteY13" fmla="*/ 612720 h 61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40" h="612933">
                  <a:moveTo>
                    <a:pt x="15645" y="612720"/>
                  </a:moveTo>
                  <a:lnTo>
                    <a:pt x="15645" y="367546"/>
                  </a:lnTo>
                  <a:lnTo>
                    <a:pt x="15645" y="363688"/>
                  </a:lnTo>
                  <a:lnTo>
                    <a:pt x="137803" y="241530"/>
                  </a:lnTo>
                  <a:lnTo>
                    <a:pt x="137803" y="241530"/>
                  </a:lnTo>
                  <a:lnTo>
                    <a:pt x="137803" y="102227"/>
                  </a:lnTo>
                  <a:lnTo>
                    <a:pt x="137803" y="97941"/>
                  </a:lnTo>
                  <a:lnTo>
                    <a:pt x="205954" y="29789"/>
                  </a:lnTo>
                  <a:cubicBezTo>
                    <a:pt x="202097" y="20788"/>
                    <a:pt x="198239" y="12216"/>
                    <a:pt x="193953" y="3215"/>
                  </a:cubicBezTo>
                  <a:lnTo>
                    <a:pt x="108656" y="88511"/>
                  </a:lnTo>
                  <a:lnTo>
                    <a:pt x="108656" y="234672"/>
                  </a:lnTo>
                  <a:lnTo>
                    <a:pt x="3215" y="340114"/>
                  </a:lnTo>
                  <a:lnTo>
                    <a:pt x="3215" y="605004"/>
                  </a:lnTo>
                  <a:cubicBezTo>
                    <a:pt x="7072" y="608005"/>
                    <a:pt x="11359" y="610576"/>
                    <a:pt x="15645" y="612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7" name="Freeform: Shape 248">
              <a:extLst>
                <a:ext uri="{FF2B5EF4-FFF2-40B4-BE49-F238E27FC236}">
                  <a16:creationId xmlns:a16="http://schemas.microsoft.com/office/drawing/2014/main" id="{8D242BB2-911B-49B1-B5A1-BCF587F90B2B}"/>
                </a:ext>
              </a:extLst>
            </p:cNvPr>
            <p:cNvSpPr/>
            <p:nvPr/>
          </p:nvSpPr>
          <p:spPr>
            <a:xfrm>
              <a:off x="6230905" y="1217081"/>
              <a:ext cx="488633" cy="677228"/>
            </a:xfrm>
            <a:custGeom>
              <a:avLst/>
              <a:gdLst>
                <a:gd name="connsiteX0" fmla="*/ 156989 w 488632"/>
                <a:gd name="connsiteY0" fmla="*/ 116800 h 677227"/>
                <a:gd name="connsiteX1" fmla="*/ 215282 w 488632"/>
                <a:gd name="connsiteY1" fmla="*/ 124516 h 677227"/>
                <a:gd name="connsiteX2" fmla="*/ 208853 w 488632"/>
                <a:gd name="connsiteY2" fmla="*/ 184952 h 677227"/>
                <a:gd name="connsiteX3" fmla="*/ 148845 w 488632"/>
                <a:gd name="connsiteY3" fmla="*/ 178522 h 677227"/>
                <a:gd name="connsiteX4" fmla="*/ 140273 w 488632"/>
                <a:gd name="connsiteY4" fmla="*/ 142946 h 677227"/>
                <a:gd name="connsiteX5" fmla="*/ 122699 w 488632"/>
                <a:gd name="connsiteY5" fmla="*/ 121087 h 677227"/>
                <a:gd name="connsiteX6" fmla="*/ 125699 w 488632"/>
                <a:gd name="connsiteY6" fmla="*/ 113371 h 677227"/>
                <a:gd name="connsiteX7" fmla="*/ 151417 w 488632"/>
                <a:gd name="connsiteY7" fmla="*/ 46934 h 677227"/>
                <a:gd name="connsiteX8" fmla="*/ 127414 w 488632"/>
                <a:gd name="connsiteY8" fmla="*/ 34933 h 677227"/>
                <a:gd name="connsiteX9" fmla="*/ 117127 w 488632"/>
                <a:gd name="connsiteY9" fmla="*/ 18217 h 677227"/>
                <a:gd name="connsiteX10" fmla="*/ 101268 w 488632"/>
                <a:gd name="connsiteY10" fmla="*/ 51221 h 677227"/>
                <a:gd name="connsiteX11" fmla="*/ 41260 w 488632"/>
                <a:gd name="connsiteY11" fmla="*/ 44791 h 677227"/>
                <a:gd name="connsiteX12" fmla="*/ 12114 w 488632"/>
                <a:gd name="connsiteY12" fmla="*/ 41791 h 677227"/>
                <a:gd name="connsiteX13" fmla="*/ 7827 w 488632"/>
                <a:gd name="connsiteY13" fmla="*/ 407408 h 677227"/>
                <a:gd name="connsiteX14" fmla="*/ 21544 w 488632"/>
                <a:gd name="connsiteY14" fmla="*/ 396264 h 677227"/>
                <a:gd name="connsiteX15" fmla="*/ 31831 w 488632"/>
                <a:gd name="connsiteY15" fmla="*/ 300680 h 677227"/>
                <a:gd name="connsiteX16" fmla="*/ 16829 w 488632"/>
                <a:gd name="connsiteY16" fmla="*/ 289107 h 677227"/>
                <a:gd name="connsiteX17" fmla="*/ 23687 w 488632"/>
                <a:gd name="connsiteY17" fmla="*/ 228671 h 677227"/>
                <a:gd name="connsiteX18" fmla="*/ 84123 w 488632"/>
                <a:gd name="connsiteY18" fmla="*/ 235101 h 677227"/>
                <a:gd name="connsiteX19" fmla="*/ 77693 w 488632"/>
                <a:gd name="connsiteY19" fmla="*/ 295537 h 677227"/>
                <a:gd name="connsiteX20" fmla="*/ 60977 w 488632"/>
                <a:gd name="connsiteY20" fmla="*/ 303681 h 677227"/>
                <a:gd name="connsiteX21" fmla="*/ 50261 w 488632"/>
                <a:gd name="connsiteY21" fmla="*/ 405265 h 677227"/>
                <a:gd name="connsiteX22" fmla="*/ 49833 w 488632"/>
                <a:gd name="connsiteY22" fmla="*/ 411266 h 677227"/>
                <a:gd name="connsiteX23" fmla="*/ 10399 w 488632"/>
                <a:gd name="connsiteY23" fmla="*/ 442984 h 677227"/>
                <a:gd name="connsiteX24" fmla="*/ 14686 w 488632"/>
                <a:gd name="connsiteY24" fmla="*/ 491847 h 677227"/>
                <a:gd name="connsiteX25" fmla="*/ 114555 w 488632"/>
                <a:gd name="connsiteY25" fmla="*/ 411266 h 677227"/>
                <a:gd name="connsiteX26" fmla="*/ 129557 w 488632"/>
                <a:gd name="connsiteY26" fmla="*/ 370118 h 677227"/>
                <a:gd name="connsiteX27" fmla="*/ 190422 w 488632"/>
                <a:gd name="connsiteY27" fmla="*/ 376547 h 677227"/>
                <a:gd name="connsiteX28" fmla="*/ 183564 w 488632"/>
                <a:gd name="connsiteY28" fmla="*/ 436983 h 677227"/>
                <a:gd name="connsiteX29" fmla="*/ 129986 w 488632"/>
                <a:gd name="connsiteY29" fmla="*/ 436554 h 677227"/>
                <a:gd name="connsiteX30" fmla="*/ 18115 w 488632"/>
                <a:gd name="connsiteY30" fmla="*/ 526994 h 677227"/>
                <a:gd name="connsiteX31" fmla="*/ 26687 w 488632"/>
                <a:gd name="connsiteY31" fmla="*/ 599432 h 677227"/>
                <a:gd name="connsiteX32" fmla="*/ 256002 w 488632"/>
                <a:gd name="connsiteY32" fmla="*/ 414695 h 677227"/>
                <a:gd name="connsiteX33" fmla="*/ 265431 w 488632"/>
                <a:gd name="connsiteY33" fmla="*/ 328541 h 677227"/>
                <a:gd name="connsiteX34" fmla="*/ 255144 w 488632"/>
                <a:gd name="connsiteY34" fmla="*/ 319540 h 677227"/>
                <a:gd name="connsiteX35" fmla="*/ 261574 w 488632"/>
                <a:gd name="connsiteY35" fmla="*/ 259104 h 677227"/>
                <a:gd name="connsiteX36" fmla="*/ 322010 w 488632"/>
                <a:gd name="connsiteY36" fmla="*/ 265533 h 677227"/>
                <a:gd name="connsiteX37" fmla="*/ 315580 w 488632"/>
                <a:gd name="connsiteY37" fmla="*/ 325969 h 677227"/>
                <a:gd name="connsiteX38" fmla="*/ 315580 w 488632"/>
                <a:gd name="connsiteY38" fmla="*/ 325969 h 677227"/>
                <a:gd name="connsiteX39" fmla="*/ 294149 w 488632"/>
                <a:gd name="connsiteY39" fmla="*/ 334970 h 677227"/>
                <a:gd name="connsiteX40" fmla="*/ 284719 w 488632"/>
                <a:gd name="connsiteY40" fmla="*/ 424124 h 677227"/>
                <a:gd name="connsiteX41" fmla="*/ 284291 w 488632"/>
                <a:gd name="connsiteY41" fmla="*/ 429697 h 677227"/>
                <a:gd name="connsiteX42" fmla="*/ 31831 w 488632"/>
                <a:gd name="connsiteY42" fmla="*/ 633293 h 677227"/>
                <a:gd name="connsiteX43" fmla="*/ 38260 w 488632"/>
                <a:gd name="connsiteY43" fmla="*/ 674441 h 677227"/>
                <a:gd name="connsiteX44" fmla="*/ 277861 w 488632"/>
                <a:gd name="connsiteY44" fmla="*/ 481560 h 677227"/>
                <a:gd name="connsiteX45" fmla="*/ 283862 w 488632"/>
                <a:gd name="connsiteY45" fmla="*/ 482417 h 677227"/>
                <a:gd name="connsiteX46" fmla="*/ 399591 w 488632"/>
                <a:gd name="connsiteY46" fmla="*/ 494419 h 677227"/>
                <a:gd name="connsiteX47" fmla="*/ 486602 w 488632"/>
                <a:gd name="connsiteY47" fmla="*/ 424124 h 677227"/>
                <a:gd name="connsiteX48" fmla="*/ 474172 w 488632"/>
                <a:gd name="connsiteY48" fmla="*/ 328541 h 677227"/>
                <a:gd name="connsiteX49" fmla="*/ 433024 w 488632"/>
                <a:gd name="connsiteY49" fmla="*/ 183237 h 677227"/>
                <a:gd name="connsiteX50" fmla="*/ 343870 w 488632"/>
                <a:gd name="connsiteY50" fmla="*/ 173379 h 677227"/>
                <a:gd name="connsiteX51" fmla="*/ 337869 w 488632"/>
                <a:gd name="connsiteY51" fmla="*/ 172950 h 677227"/>
                <a:gd name="connsiteX52" fmla="*/ 201137 w 488632"/>
                <a:gd name="connsiteY52" fmla="*/ 3215 h 677227"/>
                <a:gd name="connsiteX53" fmla="*/ 188707 w 488632"/>
                <a:gd name="connsiteY53" fmla="*/ 34933 h 677227"/>
                <a:gd name="connsiteX54" fmla="*/ 188279 w 488632"/>
                <a:gd name="connsiteY54" fmla="*/ 34933 h 677227"/>
                <a:gd name="connsiteX55" fmla="*/ 156989 w 488632"/>
                <a:gd name="connsiteY55" fmla="*/ 115514 h 677227"/>
                <a:gd name="connsiteX56" fmla="*/ 156989 w 488632"/>
                <a:gd name="connsiteY56" fmla="*/ 116800 h 67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88632" h="677227">
                  <a:moveTo>
                    <a:pt x="156989" y="116800"/>
                  </a:moveTo>
                  <a:cubicBezTo>
                    <a:pt x="175420" y="103513"/>
                    <a:pt x="200709" y="106513"/>
                    <a:pt x="215282" y="124516"/>
                  </a:cubicBezTo>
                  <a:cubicBezTo>
                    <a:pt x="230284" y="142946"/>
                    <a:pt x="227284" y="169950"/>
                    <a:pt x="208853" y="184952"/>
                  </a:cubicBezTo>
                  <a:cubicBezTo>
                    <a:pt x="190422" y="199954"/>
                    <a:pt x="163418" y="196953"/>
                    <a:pt x="148845" y="178522"/>
                  </a:cubicBezTo>
                  <a:cubicBezTo>
                    <a:pt x="140701" y="168235"/>
                    <a:pt x="138130" y="154948"/>
                    <a:pt x="140273" y="142946"/>
                  </a:cubicBezTo>
                  <a:lnTo>
                    <a:pt x="122699" y="121087"/>
                  </a:lnTo>
                  <a:lnTo>
                    <a:pt x="125699" y="113371"/>
                  </a:lnTo>
                  <a:lnTo>
                    <a:pt x="151417" y="46934"/>
                  </a:lnTo>
                  <a:cubicBezTo>
                    <a:pt x="142844" y="45649"/>
                    <a:pt x="134272" y="41791"/>
                    <a:pt x="127414" y="34933"/>
                  </a:cubicBezTo>
                  <a:cubicBezTo>
                    <a:pt x="122699" y="30218"/>
                    <a:pt x="118841" y="24217"/>
                    <a:pt x="117127" y="18217"/>
                  </a:cubicBezTo>
                  <a:cubicBezTo>
                    <a:pt x="117127" y="30647"/>
                    <a:pt x="111555" y="42648"/>
                    <a:pt x="101268" y="51221"/>
                  </a:cubicBezTo>
                  <a:cubicBezTo>
                    <a:pt x="82837" y="65794"/>
                    <a:pt x="56262" y="62794"/>
                    <a:pt x="41260" y="44791"/>
                  </a:cubicBezTo>
                  <a:lnTo>
                    <a:pt x="12114" y="41791"/>
                  </a:lnTo>
                  <a:cubicBezTo>
                    <a:pt x="1827" y="162234"/>
                    <a:pt x="541" y="284393"/>
                    <a:pt x="7827" y="407408"/>
                  </a:cubicBezTo>
                  <a:lnTo>
                    <a:pt x="21544" y="396264"/>
                  </a:lnTo>
                  <a:lnTo>
                    <a:pt x="31831" y="300680"/>
                  </a:lnTo>
                  <a:cubicBezTo>
                    <a:pt x="26258" y="298109"/>
                    <a:pt x="21115" y="294251"/>
                    <a:pt x="16829" y="289107"/>
                  </a:cubicBezTo>
                  <a:cubicBezTo>
                    <a:pt x="1827" y="270677"/>
                    <a:pt x="5256" y="243673"/>
                    <a:pt x="23687" y="228671"/>
                  </a:cubicBezTo>
                  <a:cubicBezTo>
                    <a:pt x="42117" y="213669"/>
                    <a:pt x="69121" y="216670"/>
                    <a:pt x="84123" y="235101"/>
                  </a:cubicBezTo>
                  <a:cubicBezTo>
                    <a:pt x="99125" y="253532"/>
                    <a:pt x="96124" y="280535"/>
                    <a:pt x="77693" y="295537"/>
                  </a:cubicBezTo>
                  <a:cubicBezTo>
                    <a:pt x="72979" y="299394"/>
                    <a:pt x="66978" y="301966"/>
                    <a:pt x="60977" y="303681"/>
                  </a:cubicBezTo>
                  <a:lnTo>
                    <a:pt x="50261" y="405265"/>
                  </a:lnTo>
                  <a:lnTo>
                    <a:pt x="49833" y="411266"/>
                  </a:lnTo>
                  <a:lnTo>
                    <a:pt x="10399" y="442984"/>
                  </a:lnTo>
                  <a:cubicBezTo>
                    <a:pt x="11685" y="459272"/>
                    <a:pt x="12971" y="475559"/>
                    <a:pt x="14686" y="491847"/>
                  </a:cubicBezTo>
                  <a:lnTo>
                    <a:pt x="114555" y="411266"/>
                  </a:lnTo>
                  <a:cubicBezTo>
                    <a:pt x="111555" y="396264"/>
                    <a:pt x="116698" y="380405"/>
                    <a:pt x="129557" y="370118"/>
                  </a:cubicBezTo>
                  <a:cubicBezTo>
                    <a:pt x="147988" y="355116"/>
                    <a:pt x="175420" y="358116"/>
                    <a:pt x="190422" y="376547"/>
                  </a:cubicBezTo>
                  <a:cubicBezTo>
                    <a:pt x="205424" y="394978"/>
                    <a:pt x="201995" y="422410"/>
                    <a:pt x="183564" y="436983"/>
                  </a:cubicBezTo>
                  <a:cubicBezTo>
                    <a:pt x="167705" y="449842"/>
                    <a:pt x="145416" y="448985"/>
                    <a:pt x="129986" y="436554"/>
                  </a:cubicBezTo>
                  <a:lnTo>
                    <a:pt x="18115" y="526994"/>
                  </a:lnTo>
                  <a:cubicBezTo>
                    <a:pt x="20686" y="550997"/>
                    <a:pt x="23687" y="575429"/>
                    <a:pt x="26687" y="599432"/>
                  </a:cubicBezTo>
                  <a:lnTo>
                    <a:pt x="256002" y="414695"/>
                  </a:lnTo>
                  <a:lnTo>
                    <a:pt x="265431" y="328541"/>
                  </a:lnTo>
                  <a:cubicBezTo>
                    <a:pt x="261574" y="325969"/>
                    <a:pt x="258145" y="323397"/>
                    <a:pt x="255144" y="319540"/>
                  </a:cubicBezTo>
                  <a:cubicBezTo>
                    <a:pt x="240142" y="301109"/>
                    <a:pt x="243143" y="274106"/>
                    <a:pt x="261574" y="259104"/>
                  </a:cubicBezTo>
                  <a:cubicBezTo>
                    <a:pt x="280004" y="244102"/>
                    <a:pt x="307008" y="247102"/>
                    <a:pt x="322010" y="265533"/>
                  </a:cubicBezTo>
                  <a:cubicBezTo>
                    <a:pt x="337011" y="283964"/>
                    <a:pt x="334011" y="310967"/>
                    <a:pt x="315580" y="325969"/>
                  </a:cubicBezTo>
                  <a:lnTo>
                    <a:pt x="315580" y="325969"/>
                  </a:lnTo>
                  <a:cubicBezTo>
                    <a:pt x="309151" y="331113"/>
                    <a:pt x="301864" y="334113"/>
                    <a:pt x="294149" y="334970"/>
                  </a:cubicBezTo>
                  <a:lnTo>
                    <a:pt x="284719" y="424124"/>
                  </a:lnTo>
                  <a:lnTo>
                    <a:pt x="284291" y="429697"/>
                  </a:lnTo>
                  <a:lnTo>
                    <a:pt x="31831" y="633293"/>
                  </a:lnTo>
                  <a:cubicBezTo>
                    <a:pt x="33974" y="647009"/>
                    <a:pt x="36117" y="660725"/>
                    <a:pt x="38260" y="674441"/>
                  </a:cubicBezTo>
                  <a:lnTo>
                    <a:pt x="277861" y="481560"/>
                  </a:lnTo>
                  <a:lnTo>
                    <a:pt x="283862" y="482417"/>
                  </a:lnTo>
                  <a:lnTo>
                    <a:pt x="399591" y="494419"/>
                  </a:lnTo>
                  <a:lnTo>
                    <a:pt x="486602" y="424124"/>
                  </a:lnTo>
                  <a:cubicBezTo>
                    <a:pt x="483173" y="392406"/>
                    <a:pt x="480172" y="360259"/>
                    <a:pt x="474172" y="328541"/>
                  </a:cubicBezTo>
                  <a:cubicBezTo>
                    <a:pt x="463027" y="279678"/>
                    <a:pt x="454026" y="229100"/>
                    <a:pt x="433024" y="183237"/>
                  </a:cubicBezTo>
                  <a:lnTo>
                    <a:pt x="343870" y="173379"/>
                  </a:lnTo>
                  <a:lnTo>
                    <a:pt x="337869" y="172950"/>
                  </a:lnTo>
                  <a:lnTo>
                    <a:pt x="201137" y="3215"/>
                  </a:lnTo>
                  <a:cubicBezTo>
                    <a:pt x="201566" y="14787"/>
                    <a:pt x="197280" y="25932"/>
                    <a:pt x="188707" y="34933"/>
                  </a:cubicBezTo>
                  <a:cubicBezTo>
                    <a:pt x="188707" y="34933"/>
                    <a:pt x="188707" y="34933"/>
                    <a:pt x="188279" y="34933"/>
                  </a:cubicBezTo>
                  <a:lnTo>
                    <a:pt x="156989" y="115514"/>
                  </a:lnTo>
                  <a:lnTo>
                    <a:pt x="156989" y="1168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8" name="Freeform: Shape 249">
              <a:extLst>
                <a:ext uri="{FF2B5EF4-FFF2-40B4-BE49-F238E27FC236}">
                  <a16:creationId xmlns:a16="http://schemas.microsoft.com/office/drawing/2014/main" id="{AF0EA3CF-BF0E-414E-A50C-44CF595441C3}"/>
                </a:ext>
              </a:extLst>
            </p:cNvPr>
            <p:cNvSpPr/>
            <p:nvPr/>
          </p:nvSpPr>
          <p:spPr>
            <a:xfrm>
              <a:off x="5648730" y="596860"/>
              <a:ext cx="505778" cy="240030"/>
            </a:xfrm>
            <a:custGeom>
              <a:avLst/>
              <a:gdLst>
                <a:gd name="connsiteX0" fmla="*/ 504277 w 505777"/>
                <a:gd name="connsiteY0" fmla="*/ 237244 h 240030"/>
                <a:gd name="connsiteX1" fmla="*/ 504277 w 505777"/>
                <a:gd name="connsiteY1" fmla="*/ 190952 h 240030"/>
                <a:gd name="connsiteX2" fmla="*/ 444699 w 505777"/>
                <a:gd name="connsiteY2" fmla="*/ 131374 h 240030"/>
                <a:gd name="connsiteX3" fmla="*/ 310539 w 505777"/>
                <a:gd name="connsiteY3" fmla="*/ 131802 h 240030"/>
                <a:gd name="connsiteX4" fmla="*/ 304538 w 505777"/>
                <a:gd name="connsiteY4" fmla="*/ 131802 h 240030"/>
                <a:gd name="connsiteX5" fmla="*/ 175951 w 505777"/>
                <a:gd name="connsiteY5" fmla="*/ 3215 h 240030"/>
                <a:gd name="connsiteX6" fmla="*/ 3215 w 505777"/>
                <a:gd name="connsiteY6" fmla="*/ 3215 h 240030"/>
                <a:gd name="connsiteX7" fmla="*/ 8787 w 505777"/>
                <a:gd name="connsiteY7" fmla="*/ 37505 h 240030"/>
                <a:gd name="connsiteX8" fmla="*/ 153233 w 505777"/>
                <a:gd name="connsiteY8" fmla="*/ 37505 h 240030"/>
                <a:gd name="connsiteX9" fmla="*/ 157520 w 505777"/>
                <a:gd name="connsiteY9" fmla="*/ 37505 h 240030"/>
                <a:gd name="connsiteX10" fmla="*/ 289965 w 505777"/>
                <a:gd name="connsiteY10" fmla="*/ 169950 h 240030"/>
                <a:gd name="connsiteX11" fmla="*/ 418124 w 505777"/>
                <a:gd name="connsiteY11" fmla="*/ 170378 h 240030"/>
                <a:gd name="connsiteX12" fmla="*/ 421981 w 505777"/>
                <a:gd name="connsiteY12" fmla="*/ 170378 h 240030"/>
                <a:gd name="connsiteX13" fmla="*/ 483703 w 505777"/>
                <a:gd name="connsiteY13" fmla="*/ 232100 h 240030"/>
                <a:gd name="connsiteX14" fmla="*/ 483703 w 505777"/>
                <a:gd name="connsiteY14" fmla="*/ 234672 h 240030"/>
                <a:gd name="connsiteX15" fmla="*/ 504277 w 505777"/>
                <a:gd name="connsiteY15" fmla="*/ 237244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5777" h="240030">
                  <a:moveTo>
                    <a:pt x="504277" y="237244"/>
                  </a:moveTo>
                  <a:lnTo>
                    <a:pt x="504277" y="190952"/>
                  </a:lnTo>
                  <a:lnTo>
                    <a:pt x="444699" y="131374"/>
                  </a:lnTo>
                  <a:lnTo>
                    <a:pt x="310539" y="131802"/>
                  </a:lnTo>
                  <a:lnTo>
                    <a:pt x="304538" y="131802"/>
                  </a:lnTo>
                  <a:lnTo>
                    <a:pt x="175951" y="3215"/>
                  </a:lnTo>
                  <a:lnTo>
                    <a:pt x="3215" y="3215"/>
                  </a:lnTo>
                  <a:cubicBezTo>
                    <a:pt x="5358" y="14788"/>
                    <a:pt x="7072" y="26360"/>
                    <a:pt x="8787" y="37505"/>
                  </a:cubicBezTo>
                  <a:lnTo>
                    <a:pt x="153233" y="37505"/>
                  </a:lnTo>
                  <a:lnTo>
                    <a:pt x="157520" y="37505"/>
                  </a:lnTo>
                  <a:lnTo>
                    <a:pt x="289965" y="169950"/>
                  </a:lnTo>
                  <a:lnTo>
                    <a:pt x="418124" y="170378"/>
                  </a:lnTo>
                  <a:lnTo>
                    <a:pt x="421981" y="170378"/>
                  </a:lnTo>
                  <a:lnTo>
                    <a:pt x="483703" y="232100"/>
                  </a:lnTo>
                  <a:lnTo>
                    <a:pt x="483703" y="234672"/>
                  </a:lnTo>
                  <a:cubicBezTo>
                    <a:pt x="490561" y="235101"/>
                    <a:pt x="497419" y="236387"/>
                    <a:pt x="504277" y="237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49" name="Freeform: Shape 250">
              <a:extLst>
                <a:ext uri="{FF2B5EF4-FFF2-40B4-BE49-F238E27FC236}">
                  <a16:creationId xmlns:a16="http://schemas.microsoft.com/office/drawing/2014/main" id="{9B68C359-7BF3-4A8C-A8F9-8CDC5501F2AF}"/>
                </a:ext>
              </a:extLst>
            </p:cNvPr>
            <p:cNvSpPr/>
            <p:nvPr/>
          </p:nvSpPr>
          <p:spPr>
            <a:xfrm>
              <a:off x="5628584" y="437840"/>
              <a:ext cx="630079" cy="317183"/>
            </a:xfrm>
            <a:custGeom>
              <a:avLst/>
              <a:gdLst>
                <a:gd name="connsiteX0" fmla="*/ 630722 w 630078"/>
                <a:gd name="connsiteY0" fmla="*/ 238530 h 317182"/>
                <a:gd name="connsiteX1" fmla="*/ 630722 w 630078"/>
                <a:gd name="connsiteY1" fmla="*/ 238530 h 317182"/>
                <a:gd name="connsiteX2" fmla="*/ 602433 w 630078"/>
                <a:gd name="connsiteY2" fmla="*/ 228671 h 317182"/>
                <a:gd name="connsiteX3" fmla="*/ 599004 w 630078"/>
                <a:gd name="connsiteY3" fmla="*/ 225242 h 317182"/>
                <a:gd name="connsiteX4" fmla="*/ 586573 w 630078"/>
                <a:gd name="connsiteY4" fmla="*/ 200382 h 317182"/>
                <a:gd name="connsiteX5" fmla="*/ 440412 w 630078"/>
                <a:gd name="connsiteY5" fmla="*/ 54221 h 317182"/>
                <a:gd name="connsiteX6" fmla="*/ 302395 w 630078"/>
                <a:gd name="connsiteY6" fmla="*/ 54221 h 317182"/>
                <a:gd name="connsiteX7" fmla="*/ 295966 w 630078"/>
                <a:gd name="connsiteY7" fmla="*/ 54221 h 317182"/>
                <a:gd name="connsiteX8" fmla="*/ 245816 w 630078"/>
                <a:gd name="connsiteY8" fmla="*/ 3643 h 317182"/>
                <a:gd name="connsiteX9" fmla="*/ 3215 w 630078"/>
                <a:gd name="connsiteY9" fmla="*/ 3215 h 317182"/>
                <a:gd name="connsiteX10" fmla="*/ 6644 w 630078"/>
                <a:gd name="connsiteY10" fmla="*/ 32790 h 317182"/>
                <a:gd name="connsiteX11" fmla="*/ 218813 w 630078"/>
                <a:gd name="connsiteY11" fmla="*/ 32790 h 317182"/>
                <a:gd name="connsiteX12" fmla="*/ 222671 w 630078"/>
                <a:gd name="connsiteY12" fmla="*/ 32790 h 317182"/>
                <a:gd name="connsiteX13" fmla="*/ 281392 w 630078"/>
                <a:gd name="connsiteY13" fmla="*/ 91511 h 317182"/>
                <a:gd name="connsiteX14" fmla="*/ 439555 w 630078"/>
                <a:gd name="connsiteY14" fmla="*/ 91511 h 317182"/>
                <a:gd name="connsiteX15" fmla="*/ 443841 w 630078"/>
                <a:gd name="connsiteY15" fmla="*/ 91083 h 317182"/>
                <a:gd name="connsiteX16" fmla="*/ 520136 w 630078"/>
                <a:gd name="connsiteY16" fmla="*/ 167378 h 317182"/>
                <a:gd name="connsiteX17" fmla="*/ 520136 w 630078"/>
                <a:gd name="connsiteY17" fmla="*/ 171664 h 317182"/>
                <a:gd name="connsiteX18" fmla="*/ 520136 w 630078"/>
                <a:gd name="connsiteY18" fmla="*/ 226957 h 317182"/>
                <a:gd name="connsiteX19" fmla="*/ 611005 w 630078"/>
                <a:gd name="connsiteY19" fmla="*/ 317825 h 317182"/>
                <a:gd name="connsiteX20" fmla="*/ 630722 w 630078"/>
                <a:gd name="connsiteY20" fmla="*/ 238530 h 317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0078" h="317182">
                  <a:moveTo>
                    <a:pt x="630722" y="238530"/>
                  </a:moveTo>
                  <a:lnTo>
                    <a:pt x="630722" y="238530"/>
                  </a:lnTo>
                  <a:cubicBezTo>
                    <a:pt x="620435" y="238530"/>
                    <a:pt x="610576" y="235101"/>
                    <a:pt x="602433" y="228671"/>
                  </a:cubicBezTo>
                  <a:cubicBezTo>
                    <a:pt x="601147" y="227814"/>
                    <a:pt x="600289" y="226528"/>
                    <a:pt x="599004" y="225242"/>
                  </a:cubicBezTo>
                  <a:cubicBezTo>
                    <a:pt x="592146" y="218384"/>
                    <a:pt x="587859" y="209383"/>
                    <a:pt x="586573" y="200382"/>
                  </a:cubicBezTo>
                  <a:lnTo>
                    <a:pt x="440412" y="54221"/>
                  </a:lnTo>
                  <a:lnTo>
                    <a:pt x="302395" y="54221"/>
                  </a:lnTo>
                  <a:lnTo>
                    <a:pt x="295966" y="54221"/>
                  </a:lnTo>
                  <a:lnTo>
                    <a:pt x="245816" y="3643"/>
                  </a:lnTo>
                  <a:lnTo>
                    <a:pt x="3215" y="3215"/>
                  </a:lnTo>
                  <a:cubicBezTo>
                    <a:pt x="4501" y="13073"/>
                    <a:pt x="5358" y="22931"/>
                    <a:pt x="6644" y="32790"/>
                  </a:cubicBezTo>
                  <a:lnTo>
                    <a:pt x="218813" y="32790"/>
                  </a:lnTo>
                  <a:lnTo>
                    <a:pt x="222671" y="32790"/>
                  </a:lnTo>
                  <a:lnTo>
                    <a:pt x="281392" y="91511"/>
                  </a:lnTo>
                  <a:lnTo>
                    <a:pt x="439555" y="91511"/>
                  </a:lnTo>
                  <a:lnTo>
                    <a:pt x="443841" y="91083"/>
                  </a:lnTo>
                  <a:lnTo>
                    <a:pt x="520136" y="167378"/>
                  </a:lnTo>
                  <a:lnTo>
                    <a:pt x="520136" y="171664"/>
                  </a:lnTo>
                  <a:lnTo>
                    <a:pt x="520136" y="226957"/>
                  </a:lnTo>
                  <a:lnTo>
                    <a:pt x="611005" y="317825"/>
                  </a:lnTo>
                  <a:cubicBezTo>
                    <a:pt x="618720" y="292108"/>
                    <a:pt x="624292" y="265105"/>
                    <a:pt x="630722" y="238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0" name="Freeform: Shape 251">
              <a:extLst>
                <a:ext uri="{FF2B5EF4-FFF2-40B4-BE49-F238E27FC236}">
                  <a16:creationId xmlns:a16="http://schemas.microsoft.com/office/drawing/2014/main" id="{AC650E28-DB3D-44F8-9E37-32585592410C}"/>
                </a:ext>
              </a:extLst>
            </p:cNvPr>
            <p:cNvSpPr/>
            <p:nvPr/>
          </p:nvSpPr>
          <p:spPr>
            <a:xfrm>
              <a:off x="6241947" y="1152787"/>
              <a:ext cx="111443" cy="77153"/>
            </a:xfrm>
            <a:custGeom>
              <a:avLst/>
              <a:gdLst>
                <a:gd name="connsiteX0" fmla="*/ 82082 w 111442"/>
                <a:gd name="connsiteY0" fmla="*/ 10930 h 77152"/>
                <a:gd name="connsiteX1" fmla="*/ 11359 w 111442"/>
                <a:gd name="connsiteY1" fmla="*/ 3215 h 77152"/>
                <a:gd name="connsiteX2" fmla="*/ 3215 w 111442"/>
                <a:gd name="connsiteY2" fmla="*/ 76081 h 77152"/>
                <a:gd name="connsiteX3" fmla="*/ 20360 w 111442"/>
                <a:gd name="connsiteY3" fmla="*/ 77795 h 77152"/>
                <a:gd name="connsiteX4" fmla="*/ 36219 w 111442"/>
                <a:gd name="connsiteY4" fmla="*/ 47792 h 77152"/>
                <a:gd name="connsiteX5" fmla="*/ 96655 w 111442"/>
                <a:gd name="connsiteY5" fmla="*/ 54221 h 77152"/>
                <a:gd name="connsiteX6" fmla="*/ 103942 w 111442"/>
                <a:gd name="connsiteY6" fmla="*/ 67937 h 77152"/>
                <a:gd name="connsiteX7" fmla="*/ 110371 w 111442"/>
                <a:gd name="connsiteY7" fmla="*/ 45649 h 77152"/>
                <a:gd name="connsiteX8" fmla="*/ 82082 w 111442"/>
                <a:gd name="connsiteY8" fmla="*/ 10930 h 77152"/>
                <a:gd name="connsiteX9" fmla="*/ 82082 w 111442"/>
                <a:gd name="connsiteY9" fmla="*/ 10930 h 77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442" h="77152">
                  <a:moveTo>
                    <a:pt x="82082" y="10930"/>
                  </a:moveTo>
                  <a:lnTo>
                    <a:pt x="11359" y="3215"/>
                  </a:lnTo>
                  <a:cubicBezTo>
                    <a:pt x="8358" y="27646"/>
                    <a:pt x="5358" y="51649"/>
                    <a:pt x="3215" y="76081"/>
                  </a:cubicBezTo>
                  <a:lnTo>
                    <a:pt x="20360" y="77795"/>
                  </a:lnTo>
                  <a:cubicBezTo>
                    <a:pt x="21217" y="66222"/>
                    <a:pt x="26361" y="55507"/>
                    <a:pt x="36219" y="47792"/>
                  </a:cubicBezTo>
                  <a:cubicBezTo>
                    <a:pt x="54650" y="32790"/>
                    <a:pt x="81653" y="35790"/>
                    <a:pt x="96655" y="54221"/>
                  </a:cubicBezTo>
                  <a:cubicBezTo>
                    <a:pt x="100084" y="58507"/>
                    <a:pt x="102227" y="62794"/>
                    <a:pt x="103942" y="67937"/>
                  </a:cubicBezTo>
                  <a:cubicBezTo>
                    <a:pt x="103942" y="60222"/>
                    <a:pt x="106085" y="52507"/>
                    <a:pt x="110371" y="45649"/>
                  </a:cubicBezTo>
                  <a:lnTo>
                    <a:pt x="82082" y="10930"/>
                  </a:lnTo>
                  <a:lnTo>
                    <a:pt x="82082" y="109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1" name="Freeform: Shape 252">
              <a:extLst>
                <a:ext uri="{FF2B5EF4-FFF2-40B4-BE49-F238E27FC236}">
                  <a16:creationId xmlns:a16="http://schemas.microsoft.com/office/drawing/2014/main" id="{349FB7F2-233E-441C-AE30-550779EC2F89}"/>
                </a:ext>
              </a:extLst>
            </p:cNvPr>
            <p:cNvSpPr/>
            <p:nvPr/>
          </p:nvSpPr>
          <p:spPr>
            <a:xfrm>
              <a:off x="5656874" y="650438"/>
              <a:ext cx="450056" cy="201454"/>
            </a:xfrm>
            <a:custGeom>
              <a:avLst/>
              <a:gdLst>
                <a:gd name="connsiteX0" fmla="*/ 277963 w 450056"/>
                <a:gd name="connsiteY0" fmla="*/ 136088 h 201453"/>
                <a:gd name="connsiteX1" fmla="*/ 277963 w 450056"/>
                <a:gd name="connsiteY1" fmla="*/ 136088 h 201453"/>
                <a:gd name="connsiteX2" fmla="*/ 273677 w 450056"/>
                <a:gd name="connsiteY2" fmla="*/ 135660 h 201453"/>
                <a:gd name="connsiteX3" fmla="*/ 141232 w 450056"/>
                <a:gd name="connsiteY3" fmla="*/ 3215 h 201453"/>
                <a:gd name="connsiteX4" fmla="*/ 3215 w 450056"/>
                <a:gd name="connsiteY4" fmla="*/ 3215 h 201453"/>
                <a:gd name="connsiteX5" fmla="*/ 3215 w 450056"/>
                <a:gd name="connsiteY5" fmla="*/ 4072 h 201453"/>
                <a:gd name="connsiteX6" fmla="*/ 4501 w 450056"/>
                <a:gd name="connsiteY6" fmla="*/ 28075 h 201453"/>
                <a:gd name="connsiteX7" fmla="*/ 112943 w 450056"/>
                <a:gd name="connsiteY7" fmla="*/ 28075 h 201453"/>
                <a:gd name="connsiteX8" fmla="*/ 120658 w 450056"/>
                <a:gd name="connsiteY8" fmla="*/ 28075 h 201453"/>
                <a:gd name="connsiteX9" fmla="*/ 281392 w 450056"/>
                <a:gd name="connsiteY9" fmla="*/ 188809 h 201453"/>
                <a:gd name="connsiteX10" fmla="*/ 322969 w 450056"/>
                <a:gd name="connsiteY10" fmla="*/ 188809 h 201453"/>
                <a:gd name="connsiteX11" fmla="*/ 332827 w 450056"/>
                <a:gd name="connsiteY11" fmla="*/ 172950 h 201453"/>
                <a:gd name="connsiteX12" fmla="*/ 393692 w 450056"/>
                <a:gd name="connsiteY12" fmla="*/ 172950 h 201453"/>
                <a:gd name="connsiteX13" fmla="*/ 406122 w 450056"/>
                <a:gd name="connsiteY13" fmla="*/ 199096 h 201453"/>
                <a:gd name="connsiteX14" fmla="*/ 415552 w 450056"/>
                <a:gd name="connsiteY14" fmla="*/ 187095 h 201453"/>
                <a:gd name="connsiteX15" fmla="*/ 446842 w 450056"/>
                <a:gd name="connsiteY15" fmla="*/ 177665 h 201453"/>
                <a:gd name="connsiteX16" fmla="*/ 405265 w 450056"/>
                <a:gd name="connsiteY16" fmla="*/ 136088 h 201453"/>
                <a:gd name="connsiteX17" fmla="*/ 277963 w 450056"/>
                <a:gd name="connsiteY17" fmla="*/ 136088 h 20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0056" h="201453">
                  <a:moveTo>
                    <a:pt x="277963" y="136088"/>
                  </a:moveTo>
                  <a:lnTo>
                    <a:pt x="277963" y="136088"/>
                  </a:lnTo>
                  <a:lnTo>
                    <a:pt x="273677" y="135660"/>
                  </a:lnTo>
                  <a:lnTo>
                    <a:pt x="141232" y="3215"/>
                  </a:lnTo>
                  <a:lnTo>
                    <a:pt x="3215" y="3215"/>
                  </a:lnTo>
                  <a:cubicBezTo>
                    <a:pt x="3215" y="3215"/>
                    <a:pt x="3215" y="3643"/>
                    <a:pt x="3215" y="4072"/>
                  </a:cubicBezTo>
                  <a:cubicBezTo>
                    <a:pt x="4501" y="11787"/>
                    <a:pt x="4501" y="19931"/>
                    <a:pt x="4501" y="28075"/>
                  </a:cubicBezTo>
                  <a:lnTo>
                    <a:pt x="112943" y="28075"/>
                  </a:lnTo>
                  <a:lnTo>
                    <a:pt x="120658" y="28075"/>
                  </a:lnTo>
                  <a:lnTo>
                    <a:pt x="281392" y="188809"/>
                  </a:lnTo>
                  <a:lnTo>
                    <a:pt x="322969" y="188809"/>
                  </a:lnTo>
                  <a:cubicBezTo>
                    <a:pt x="325112" y="183237"/>
                    <a:pt x="328113" y="177665"/>
                    <a:pt x="332827" y="172950"/>
                  </a:cubicBezTo>
                  <a:cubicBezTo>
                    <a:pt x="349544" y="156234"/>
                    <a:pt x="376976" y="156234"/>
                    <a:pt x="393692" y="172950"/>
                  </a:cubicBezTo>
                  <a:cubicBezTo>
                    <a:pt x="400979" y="180237"/>
                    <a:pt x="405265" y="189667"/>
                    <a:pt x="406122" y="199096"/>
                  </a:cubicBezTo>
                  <a:cubicBezTo>
                    <a:pt x="408694" y="194810"/>
                    <a:pt x="412123" y="190524"/>
                    <a:pt x="415552" y="187095"/>
                  </a:cubicBezTo>
                  <a:cubicBezTo>
                    <a:pt x="424553" y="179380"/>
                    <a:pt x="435697" y="177236"/>
                    <a:pt x="446842" y="177665"/>
                  </a:cubicBezTo>
                  <a:lnTo>
                    <a:pt x="405265" y="136088"/>
                  </a:lnTo>
                  <a:lnTo>
                    <a:pt x="277963" y="1360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2" name="Freeform: Shape 253">
              <a:extLst>
                <a:ext uri="{FF2B5EF4-FFF2-40B4-BE49-F238E27FC236}">
                  <a16:creationId xmlns:a16="http://schemas.microsoft.com/office/drawing/2014/main" id="{26FB88D8-F1BB-4846-9720-EAF291E8F595}"/>
                </a:ext>
              </a:extLst>
            </p:cNvPr>
            <p:cNvSpPr/>
            <p:nvPr/>
          </p:nvSpPr>
          <p:spPr>
            <a:xfrm>
              <a:off x="7523964" y="3343918"/>
              <a:ext cx="98584" cy="162878"/>
            </a:xfrm>
            <a:custGeom>
              <a:avLst/>
              <a:gdLst>
                <a:gd name="connsiteX0" fmla="*/ 3215 w 98583"/>
                <a:gd name="connsiteY0" fmla="*/ 162234 h 162877"/>
                <a:gd name="connsiteX1" fmla="*/ 91083 w 98583"/>
                <a:gd name="connsiteY1" fmla="*/ 91511 h 162877"/>
                <a:gd name="connsiteX2" fmla="*/ 95369 w 98583"/>
                <a:gd name="connsiteY2" fmla="*/ 52935 h 162877"/>
                <a:gd name="connsiteX3" fmla="*/ 95369 w 98583"/>
                <a:gd name="connsiteY3" fmla="*/ 52935 h 162877"/>
                <a:gd name="connsiteX4" fmla="*/ 81224 w 98583"/>
                <a:gd name="connsiteY4" fmla="*/ 3215 h 162877"/>
                <a:gd name="connsiteX5" fmla="*/ 73081 w 98583"/>
                <a:gd name="connsiteY5" fmla="*/ 77795 h 162877"/>
                <a:gd name="connsiteX6" fmla="*/ 72223 w 98583"/>
                <a:gd name="connsiteY6" fmla="*/ 85939 h 162877"/>
                <a:gd name="connsiteX7" fmla="*/ 8358 w 98583"/>
                <a:gd name="connsiteY7" fmla="*/ 137374 h 162877"/>
                <a:gd name="connsiteX8" fmla="*/ 3215 w 98583"/>
                <a:gd name="connsiteY8" fmla="*/ 162234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3" h="162877">
                  <a:moveTo>
                    <a:pt x="3215" y="162234"/>
                  </a:moveTo>
                  <a:lnTo>
                    <a:pt x="91083" y="91511"/>
                  </a:lnTo>
                  <a:lnTo>
                    <a:pt x="95369" y="52935"/>
                  </a:lnTo>
                  <a:lnTo>
                    <a:pt x="95369" y="52935"/>
                  </a:lnTo>
                  <a:cubicBezTo>
                    <a:pt x="90654" y="36647"/>
                    <a:pt x="85939" y="19931"/>
                    <a:pt x="81224" y="3215"/>
                  </a:cubicBezTo>
                  <a:lnTo>
                    <a:pt x="73081" y="77795"/>
                  </a:lnTo>
                  <a:lnTo>
                    <a:pt x="72223" y="85939"/>
                  </a:lnTo>
                  <a:lnTo>
                    <a:pt x="8358" y="137374"/>
                  </a:lnTo>
                  <a:cubicBezTo>
                    <a:pt x="7072" y="145518"/>
                    <a:pt x="4929" y="154090"/>
                    <a:pt x="3215" y="1622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3" name="Freeform: Shape 254">
              <a:extLst>
                <a:ext uri="{FF2B5EF4-FFF2-40B4-BE49-F238E27FC236}">
                  <a16:creationId xmlns:a16="http://schemas.microsoft.com/office/drawing/2014/main" id="{D4F43735-31F0-41D8-8FF1-0D31FD01B758}"/>
                </a:ext>
              </a:extLst>
            </p:cNvPr>
            <p:cNvSpPr/>
            <p:nvPr/>
          </p:nvSpPr>
          <p:spPr>
            <a:xfrm>
              <a:off x="6505123" y="4784955"/>
              <a:ext cx="514350" cy="227171"/>
            </a:xfrm>
            <a:custGeom>
              <a:avLst/>
              <a:gdLst>
                <a:gd name="connsiteX0" fmla="*/ 513279 w 514350"/>
                <a:gd name="connsiteY0" fmla="*/ 183666 h 227171"/>
                <a:gd name="connsiteX1" fmla="*/ 513279 w 514350"/>
                <a:gd name="connsiteY1" fmla="*/ 183666 h 227171"/>
                <a:gd name="connsiteX2" fmla="*/ 502991 w 514350"/>
                <a:gd name="connsiteY2" fmla="*/ 160949 h 227171"/>
                <a:gd name="connsiteX3" fmla="*/ 285678 w 514350"/>
                <a:gd name="connsiteY3" fmla="*/ 198668 h 227171"/>
                <a:gd name="connsiteX4" fmla="*/ 281392 w 514350"/>
                <a:gd name="connsiteY4" fmla="*/ 199097 h 227171"/>
                <a:gd name="connsiteX5" fmla="*/ 3215 w 514350"/>
                <a:gd name="connsiteY5" fmla="*/ 3215 h 227171"/>
                <a:gd name="connsiteX6" fmla="*/ 21646 w 514350"/>
                <a:gd name="connsiteY6" fmla="*/ 55936 h 227171"/>
                <a:gd name="connsiteX7" fmla="*/ 265105 w 514350"/>
                <a:gd name="connsiteY7" fmla="*/ 227386 h 227171"/>
                <a:gd name="connsiteX8" fmla="*/ 513279 w 514350"/>
                <a:gd name="connsiteY8" fmla="*/ 183666 h 22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4350" h="227171">
                  <a:moveTo>
                    <a:pt x="513279" y="183666"/>
                  </a:moveTo>
                  <a:lnTo>
                    <a:pt x="513279" y="183666"/>
                  </a:lnTo>
                  <a:cubicBezTo>
                    <a:pt x="509850" y="175951"/>
                    <a:pt x="506420" y="168235"/>
                    <a:pt x="502991" y="160949"/>
                  </a:cubicBezTo>
                  <a:lnTo>
                    <a:pt x="285678" y="198668"/>
                  </a:lnTo>
                  <a:lnTo>
                    <a:pt x="281392" y="199097"/>
                  </a:lnTo>
                  <a:lnTo>
                    <a:pt x="3215" y="3215"/>
                  </a:lnTo>
                  <a:cubicBezTo>
                    <a:pt x="9215" y="20788"/>
                    <a:pt x="15216" y="38362"/>
                    <a:pt x="21646" y="55936"/>
                  </a:cubicBezTo>
                  <a:lnTo>
                    <a:pt x="265105" y="227386"/>
                  </a:lnTo>
                  <a:lnTo>
                    <a:pt x="513279" y="18366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4" name="Freeform: Shape 255">
              <a:extLst>
                <a:ext uri="{FF2B5EF4-FFF2-40B4-BE49-F238E27FC236}">
                  <a16:creationId xmlns:a16="http://schemas.microsoft.com/office/drawing/2014/main" id="{D366DAB5-A23F-4CA5-B851-D2BFC724815E}"/>
                </a:ext>
              </a:extLst>
            </p:cNvPr>
            <p:cNvSpPr/>
            <p:nvPr/>
          </p:nvSpPr>
          <p:spPr>
            <a:xfrm>
              <a:off x="5867329" y="3702248"/>
              <a:ext cx="25718" cy="38576"/>
            </a:xfrm>
            <a:custGeom>
              <a:avLst/>
              <a:gdLst>
                <a:gd name="connsiteX0" fmla="*/ 10073 w 25717"/>
                <a:gd name="connsiteY0" fmla="*/ 3215 h 38576"/>
                <a:gd name="connsiteX1" fmla="*/ 3215 w 25717"/>
                <a:gd name="connsiteY1" fmla="*/ 10073 h 38576"/>
                <a:gd name="connsiteX2" fmla="*/ 15216 w 25717"/>
                <a:gd name="connsiteY2" fmla="*/ 37505 h 38576"/>
                <a:gd name="connsiteX3" fmla="*/ 25075 w 25717"/>
                <a:gd name="connsiteY3" fmla="*/ 27646 h 38576"/>
                <a:gd name="connsiteX4" fmla="*/ 10073 w 25717"/>
                <a:gd name="connsiteY4" fmla="*/ 3215 h 3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17" h="38576">
                  <a:moveTo>
                    <a:pt x="10073" y="3215"/>
                  </a:moveTo>
                  <a:lnTo>
                    <a:pt x="3215" y="10073"/>
                  </a:lnTo>
                  <a:cubicBezTo>
                    <a:pt x="7072" y="19074"/>
                    <a:pt x="11359" y="28075"/>
                    <a:pt x="15216" y="37505"/>
                  </a:cubicBezTo>
                  <a:cubicBezTo>
                    <a:pt x="18217" y="34076"/>
                    <a:pt x="21646" y="31075"/>
                    <a:pt x="25075" y="27646"/>
                  </a:cubicBezTo>
                  <a:cubicBezTo>
                    <a:pt x="19931" y="19502"/>
                    <a:pt x="14788" y="11359"/>
                    <a:pt x="10073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5" name="Freeform: Shape 256">
              <a:extLst>
                <a:ext uri="{FF2B5EF4-FFF2-40B4-BE49-F238E27FC236}">
                  <a16:creationId xmlns:a16="http://schemas.microsoft.com/office/drawing/2014/main" id="{236A44BB-94FF-4552-9858-F1500A6D71EB}"/>
                </a:ext>
              </a:extLst>
            </p:cNvPr>
            <p:cNvSpPr/>
            <p:nvPr/>
          </p:nvSpPr>
          <p:spPr>
            <a:xfrm>
              <a:off x="5749028" y="3576233"/>
              <a:ext cx="68580" cy="47149"/>
            </a:xfrm>
            <a:custGeom>
              <a:avLst/>
              <a:gdLst>
                <a:gd name="connsiteX0" fmla="*/ 3215 w 68580"/>
                <a:gd name="connsiteY0" fmla="*/ 41791 h 47148"/>
                <a:gd name="connsiteX1" fmla="*/ 67080 w 68580"/>
                <a:gd name="connsiteY1" fmla="*/ 41791 h 47148"/>
                <a:gd name="connsiteX2" fmla="*/ 68794 w 68580"/>
                <a:gd name="connsiteY2" fmla="*/ 41362 h 47148"/>
                <a:gd name="connsiteX3" fmla="*/ 41791 w 68580"/>
                <a:gd name="connsiteY3" fmla="*/ 3215 h 47148"/>
                <a:gd name="connsiteX4" fmla="*/ 3215 w 68580"/>
                <a:gd name="connsiteY4" fmla="*/ 41791 h 4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" h="47148">
                  <a:moveTo>
                    <a:pt x="3215" y="41791"/>
                  </a:moveTo>
                  <a:cubicBezTo>
                    <a:pt x="24646" y="44791"/>
                    <a:pt x="46077" y="47792"/>
                    <a:pt x="67080" y="41791"/>
                  </a:cubicBezTo>
                  <a:cubicBezTo>
                    <a:pt x="67508" y="41791"/>
                    <a:pt x="68366" y="41362"/>
                    <a:pt x="68794" y="41362"/>
                  </a:cubicBezTo>
                  <a:cubicBezTo>
                    <a:pt x="59793" y="28504"/>
                    <a:pt x="50792" y="15645"/>
                    <a:pt x="41791" y="3215"/>
                  </a:cubicBezTo>
                  <a:lnTo>
                    <a:pt x="3215" y="4179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6" name="Freeform: Shape 257">
              <a:extLst>
                <a:ext uri="{FF2B5EF4-FFF2-40B4-BE49-F238E27FC236}">
                  <a16:creationId xmlns:a16="http://schemas.microsoft.com/office/drawing/2014/main" id="{455A4F40-23D2-4BA0-8DA6-2DD75C1A7EAB}"/>
                </a:ext>
              </a:extLst>
            </p:cNvPr>
            <p:cNvSpPr/>
            <p:nvPr/>
          </p:nvSpPr>
          <p:spPr>
            <a:xfrm>
              <a:off x="5803035" y="2917007"/>
              <a:ext cx="630079" cy="732949"/>
            </a:xfrm>
            <a:custGeom>
              <a:avLst/>
              <a:gdLst>
                <a:gd name="connsiteX0" fmla="*/ 309253 w 630078"/>
                <a:gd name="connsiteY0" fmla="*/ 488847 h 732948"/>
                <a:gd name="connsiteX1" fmla="*/ 309253 w 630078"/>
                <a:gd name="connsiteY1" fmla="*/ 488847 h 732948"/>
                <a:gd name="connsiteX2" fmla="*/ 347829 w 630078"/>
                <a:gd name="connsiteY2" fmla="*/ 488847 h 732948"/>
                <a:gd name="connsiteX3" fmla="*/ 513279 w 630078"/>
                <a:gd name="connsiteY3" fmla="*/ 323398 h 732948"/>
                <a:gd name="connsiteX4" fmla="*/ 513279 w 630078"/>
                <a:gd name="connsiteY4" fmla="*/ 200382 h 732948"/>
                <a:gd name="connsiteX5" fmla="*/ 513279 w 630078"/>
                <a:gd name="connsiteY5" fmla="*/ 196525 h 732948"/>
                <a:gd name="connsiteX6" fmla="*/ 630722 w 630078"/>
                <a:gd name="connsiteY6" fmla="*/ 79081 h 732948"/>
                <a:gd name="connsiteX7" fmla="*/ 626436 w 630078"/>
                <a:gd name="connsiteY7" fmla="*/ 26361 h 732948"/>
                <a:gd name="connsiteX8" fmla="*/ 621721 w 630078"/>
                <a:gd name="connsiteY8" fmla="*/ 31933 h 732948"/>
                <a:gd name="connsiteX9" fmla="*/ 560856 w 630078"/>
                <a:gd name="connsiteY9" fmla="*/ 31933 h 732948"/>
                <a:gd name="connsiteX10" fmla="*/ 548855 w 630078"/>
                <a:gd name="connsiteY10" fmla="*/ 3215 h 732948"/>
                <a:gd name="connsiteX11" fmla="*/ 472559 w 630078"/>
                <a:gd name="connsiteY11" fmla="*/ 3215 h 732948"/>
                <a:gd name="connsiteX12" fmla="*/ 382548 w 630078"/>
                <a:gd name="connsiteY12" fmla="*/ 93226 h 732948"/>
                <a:gd name="connsiteX13" fmla="*/ 382548 w 630078"/>
                <a:gd name="connsiteY13" fmla="*/ 144232 h 732948"/>
                <a:gd name="connsiteX14" fmla="*/ 445984 w 630078"/>
                <a:gd name="connsiteY14" fmla="*/ 207669 h 732948"/>
                <a:gd name="connsiteX15" fmla="*/ 445984 w 630078"/>
                <a:gd name="connsiteY15" fmla="*/ 211527 h 732948"/>
                <a:gd name="connsiteX16" fmla="*/ 445984 w 630078"/>
                <a:gd name="connsiteY16" fmla="*/ 285679 h 732948"/>
                <a:gd name="connsiteX17" fmla="*/ 445984 w 630078"/>
                <a:gd name="connsiteY17" fmla="*/ 289536 h 732948"/>
                <a:gd name="connsiteX18" fmla="*/ 370975 w 630078"/>
                <a:gd name="connsiteY18" fmla="*/ 364546 h 732948"/>
                <a:gd name="connsiteX19" fmla="*/ 365403 w 630078"/>
                <a:gd name="connsiteY19" fmla="*/ 363260 h 732948"/>
                <a:gd name="connsiteX20" fmla="*/ 304110 w 630078"/>
                <a:gd name="connsiteY20" fmla="*/ 346543 h 732948"/>
                <a:gd name="connsiteX21" fmla="*/ 3215 w 630078"/>
                <a:gd name="connsiteY21" fmla="*/ 647438 h 732948"/>
                <a:gd name="connsiteX22" fmla="*/ 37076 w 630078"/>
                <a:gd name="connsiteY22" fmla="*/ 695016 h 732948"/>
                <a:gd name="connsiteX23" fmla="*/ 318254 w 630078"/>
                <a:gd name="connsiteY23" fmla="*/ 413837 h 732948"/>
                <a:gd name="connsiteX24" fmla="*/ 322540 w 630078"/>
                <a:gd name="connsiteY24" fmla="*/ 413409 h 732948"/>
                <a:gd name="connsiteX25" fmla="*/ 371404 w 630078"/>
                <a:gd name="connsiteY25" fmla="*/ 413837 h 732948"/>
                <a:gd name="connsiteX26" fmla="*/ 478131 w 630078"/>
                <a:gd name="connsiteY26" fmla="*/ 307110 h 732948"/>
                <a:gd name="connsiteX27" fmla="*/ 478560 w 630078"/>
                <a:gd name="connsiteY27" fmla="*/ 157948 h 732948"/>
                <a:gd name="connsiteX28" fmla="*/ 442127 w 630078"/>
                <a:gd name="connsiteY28" fmla="*/ 145947 h 732948"/>
                <a:gd name="connsiteX29" fmla="*/ 442127 w 630078"/>
                <a:gd name="connsiteY29" fmla="*/ 85511 h 732948"/>
                <a:gd name="connsiteX30" fmla="*/ 502563 w 630078"/>
                <a:gd name="connsiteY30" fmla="*/ 85511 h 732948"/>
                <a:gd name="connsiteX31" fmla="*/ 502563 w 630078"/>
                <a:gd name="connsiteY31" fmla="*/ 146376 h 732948"/>
                <a:gd name="connsiteX32" fmla="*/ 497848 w 630078"/>
                <a:gd name="connsiteY32" fmla="*/ 150662 h 732948"/>
                <a:gd name="connsiteX33" fmla="*/ 497848 w 630078"/>
                <a:gd name="connsiteY33" fmla="*/ 314825 h 732948"/>
                <a:gd name="connsiteX34" fmla="*/ 379548 w 630078"/>
                <a:gd name="connsiteY34" fmla="*/ 433126 h 732948"/>
                <a:gd name="connsiteX35" fmla="*/ 375690 w 630078"/>
                <a:gd name="connsiteY35" fmla="*/ 433126 h 732948"/>
                <a:gd name="connsiteX36" fmla="*/ 326398 w 630078"/>
                <a:gd name="connsiteY36" fmla="*/ 433126 h 732948"/>
                <a:gd name="connsiteX37" fmla="*/ 48220 w 630078"/>
                <a:gd name="connsiteY37" fmla="*/ 711303 h 732948"/>
                <a:gd name="connsiteX38" fmla="*/ 62365 w 630078"/>
                <a:gd name="connsiteY38" fmla="*/ 731877 h 732948"/>
                <a:gd name="connsiteX39" fmla="*/ 305395 w 630078"/>
                <a:gd name="connsiteY39" fmla="*/ 488847 h 732948"/>
                <a:gd name="connsiteX40" fmla="*/ 309253 w 630078"/>
                <a:gd name="connsiteY40" fmla="*/ 488847 h 73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30078" h="732948">
                  <a:moveTo>
                    <a:pt x="309253" y="488847"/>
                  </a:moveTo>
                  <a:lnTo>
                    <a:pt x="309253" y="488847"/>
                  </a:lnTo>
                  <a:lnTo>
                    <a:pt x="347829" y="488847"/>
                  </a:lnTo>
                  <a:lnTo>
                    <a:pt x="513279" y="323398"/>
                  </a:lnTo>
                  <a:lnTo>
                    <a:pt x="513279" y="200382"/>
                  </a:lnTo>
                  <a:lnTo>
                    <a:pt x="513279" y="196525"/>
                  </a:lnTo>
                  <a:lnTo>
                    <a:pt x="630722" y="79081"/>
                  </a:lnTo>
                  <a:cubicBezTo>
                    <a:pt x="629865" y="61508"/>
                    <a:pt x="629007" y="43934"/>
                    <a:pt x="626436" y="26361"/>
                  </a:cubicBezTo>
                  <a:cubicBezTo>
                    <a:pt x="625150" y="28504"/>
                    <a:pt x="623435" y="30218"/>
                    <a:pt x="621721" y="31933"/>
                  </a:cubicBezTo>
                  <a:cubicBezTo>
                    <a:pt x="605004" y="48649"/>
                    <a:pt x="577572" y="48649"/>
                    <a:pt x="560856" y="31933"/>
                  </a:cubicBezTo>
                  <a:cubicBezTo>
                    <a:pt x="552712" y="23789"/>
                    <a:pt x="549283" y="13930"/>
                    <a:pt x="548855" y="3215"/>
                  </a:cubicBezTo>
                  <a:lnTo>
                    <a:pt x="472559" y="3215"/>
                  </a:lnTo>
                  <a:lnTo>
                    <a:pt x="382548" y="93226"/>
                  </a:lnTo>
                  <a:lnTo>
                    <a:pt x="382548" y="144232"/>
                  </a:lnTo>
                  <a:lnTo>
                    <a:pt x="445984" y="207669"/>
                  </a:lnTo>
                  <a:lnTo>
                    <a:pt x="445984" y="211527"/>
                  </a:lnTo>
                  <a:lnTo>
                    <a:pt x="445984" y="285679"/>
                  </a:lnTo>
                  <a:lnTo>
                    <a:pt x="445984" y="289536"/>
                  </a:lnTo>
                  <a:lnTo>
                    <a:pt x="370975" y="364546"/>
                  </a:lnTo>
                  <a:lnTo>
                    <a:pt x="365403" y="363260"/>
                  </a:lnTo>
                  <a:lnTo>
                    <a:pt x="304110" y="346543"/>
                  </a:lnTo>
                  <a:lnTo>
                    <a:pt x="3215" y="647438"/>
                  </a:lnTo>
                  <a:cubicBezTo>
                    <a:pt x="14788" y="663297"/>
                    <a:pt x="25932" y="679156"/>
                    <a:pt x="37076" y="695016"/>
                  </a:cubicBezTo>
                  <a:lnTo>
                    <a:pt x="318254" y="413837"/>
                  </a:lnTo>
                  <a:lnTo>
                    <a:pt x="322540" y="413409"/>
                  </a:lnTo>
                  <a:lnTo>
                    <a:pt x="371404" y="413837"/>
                  </a:lnTo>
                  <a:lnTo>
                    <a:pt x="478131" y="307110"/>
                  </a:lnTo>
                  <a:lnTo>
                    <a:pt x="478560" y="157948"/>
                  </a:lnTo>
                  <a:cubicBezTo>
                    <a:pt x="465701" y="159663"/>
                    <a:pt x="451985" y="155805"/>
                    <a:pt x="442127" y="145947"/>
                  </a:cubicBezTo>
                  <a:cubicBezTo>
                    <a:pt x="425410" y="129231"/>
                    <a:pt x="425410" y="102227"/>
                    <a:pt x="442127" y="85511"/>
                  </a:cubicBezTo>
                  <a:cubicBezTo>
                    <a:pt x="458843" y="68794"/>
                    <a:pt x="485847" y="68794"/>
                    <a:pt x="502563" y="85511"/>
                  </a:cubicBezTo>
                  <a:cubicBezTo>
                    <a:pt x="519279" y="102227"/>
                    <a:pt x="519279" y="129231"/>
                    <a:pt x="502563" y="146376"/>
                  </a:cubicBezTo>
                  <a:cubicBezTo>
                    <a:pt x="500848" y="148090"/>
                    <a:pt x="499563" y="149376"/>
                    <a:pt x="497848" y="150662"/>
                  </a:cubicBezTo>
                  <a:lnTo>
                    <a:pt x="497848" y="314825"/>
                  </a:lnTo>
                  <a:lnTo>
                    <a:pt x="379548" y="433126"/>
                  </a:lnTo>
                  <a:lnTo>
                    <a:pt x="375690" y="433126"/>
                  </a:lnTo>
                  <a:lnTo>
                    <a:pt x="326398" y="433126"/>
                  </a:lnTo>
                  <a:lnTo>
                    <a:pt x="48220" y="711303"/>
                  </a:lnTo>
                  <a:cubicBezTo>
                    <a:pt x="52935" y="718161"/>
                    <a:pt x="57650" y="725019"/>
                    <a:pt x="62365" y="731877"/>
                  </a:cubicBezTo>
                  <a:lnTo>
                    <a:pt x="305395" y="488847"/>
                  </a:lnTo>
                  <a:lnTo>
                    <a:pt x="309253" y="48884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7" name="Freeform: Shape 258">
              <a:extLst>
                <a:ext uri="{FF2B5EF4-FFF2-40B4-BE49-F238E27FC236}">
                  <a16:creationId xmlns:a16="http://schemas.microsoft.com/office/drawing/2014/main" id="{27B6CE34-1473-46A1-B01D-750EEC8C7653}"/>
                </a:ext>
              </a:extLst>
            </p:cNvPr>
            <p:cNvSpPr/>
            <p:nvPr/>
          </p:nvSpPr>
          <p:spPr>
            <a:xfrm>
              <a:off x="5097545" y="3074741"/>
              <a:ext cx="660083" cy="1238726"/>
            </a:xfrm>
            <a:custGeom>
              <a:avLst/>
              <a:gdLst>
                <a:gd name="connsiteX0" fmla="*/ 529111 w 660082"/>
                <a:gd name="connsiteY0" fmla="*/ 761024 h 1238726"/>
                <a:gd name="connsiteX1" fmla="*/ 529111 w 660082"/>
                <a:gd name="connsiteY1" fmla="*/ 761024 h 1238726"/>
                <a:gd name="connsiteX2" fmla="*/ 506394 w 660082"/>
                <a:gd name="connsiteY2" fmla="*/ 783312 h 1238726"/>
                <a:gd name="connsiteX3" fmla="*/ 506394 w 660082"/>
                <a:gd name="connsiteY3" fmla="*/ 893469 h 1238726"/>
                <a:gd name="connsiteX4" fmla="*/ 501679 w 660082"/>
                <a:gd name="connsiteY4" fmla="*/ 896041 h 1238726"/>
                <a:gd name="connsiteX5" fmla="*/ 445529 w 660082"/>
                <a:gd name="connsiteY5" fmla="*/ 928616 h 1238726"/>
                <a:gd name="connsiteX6" fmla="*/ 443386 w 660082"/>
                <a:gd name="connsiteY6" fmla="*/ 929902 h 1238726"/>
                <a:gd name="connsiteX7" fmla="*/ 329800 w 660082"/>
                <a:gd name="connsiteY7" fmla="*/ 929902 h 1238726"/>
                <a:gd name="connsiteX8" fmla="*/ 275365 w 660082"/>
                <a:gd name="connsiteY8" fmla="*/ 984337 h 1238726"/>
                <a:gd name="connsiteX9" fmla="*/ 280508 w 660082"/>
                <a:gd name="connsiteY9" fmla="*/ 1004483 h 1238726"/>
                <a:gd name="connsiteX10" fmla="*/ 237646 w 660082"/>
                <a:gd name="connsiteY10" fmla="*/ 1047345 h 1238726"/>
                <a:gd name="connsiteX11" fmla="*/ 194783 w 660082"/>
                <a:gd name="connsiteY11" fmla="*/ 1004483 h 1238726"/>
                <a:gd name="connsiteX12" fmla="*/ 237646 w 660082"/>
                <a:gd name="connsiteY12" fmla="*/ 961192 h 1238726"/>
                <a:gd name="connsiteX13" fmla="*/ 262506 w 660082"/>
                <a:gd name="connsiteY13" fmla="*/ 968907 h 1238726"/>
                <a:gd name="connsiteX14" fmla="*/ 318656 w 660082"/>
                <a:gd name="connsiteY14" fmla="*/ 913186 h 1238726"/>
                <a:gd name="connsiteX15" fmla="*/ 321656 w 660082"/>
                <a:gd name="connsiteY15" fmla="*/ 910185 h 1238726"/>
                <a:gd name="connsiteX16" fmla="*/ 437814 w 660082"/>
                <a:gd name="connsiteY16" fmla="*/ 910185 h 1238726"/>
                <a:gd name="connsiteX17" fmla="*/ 486677 w 660082"/>
                <a:gd name="connsiteY17" fmla="*/ 881896 h 1238726"/>
                <a:gd name="connsiteX18" fmla="*/ 486677 w 660082"/>
                <a:gd name="connsiteY18" fmla="*/ 775597 h 1238726"/>
                <a:gd name="connsiteX19" fmla="*/ 489677 w 660082"/>
                <a:gd name="connsiteY19" fmla="*/ 772597 h 1238726"/>
                <a:gd name="connsiteX20" fmla="*/ 517967 w 660082"/>
                <a:gd name="connsiteY20" fmla="*/ 744307 h 1238726"/>
                <a:gd name="connsiteX21" fmla="*/ 520967 w 660082"/>
                <a:gd name="connsiteY21" fmla="*/ 741736 h 1238726"/>
                <a:gd name="connsiteX22" fmla="*/ 655984 w 660082"/>
                <a:gd name="connsiteY22" fmla="*/ 741736 h 1238726"/>
                <a:gd name="connsiteX23" fmla="*/ 654698 w 660082"/>
                <a:gd name="connsiteY23" fmla="*/ 727162 h 1238726"/>
                <a:gd name="connsiteX24" fmla="*/ 459245 w 660082"/>
                <a:gd name="connsiteY24" fmla="*/ 727162 h 1238726"/>
                <a:gd name="connsiteX25" fmla="*/ 414668 w 660082"/>
                <a:gd name="connsiteY25" fmla="*/ 771311 h 1238726"/>
                <a:gd name="connsiteX26" fmla="*/ 414668 w 660082"/>
                <a:gd name="connsiteY26" fmla="*/ 794028 h 1238726"/>
                <a:gd name="connsiteX27" fmla="*/ 449387 w 660082"/>
                <a:gd name="connsiteY27" fmla="*/ 836033 h 1238726"/>
                <a:gd name="connsiteX28" fmla="*/ 406524 w 660082"/>
                <a:gd name="connsiteY28" fmla="*/ 878896 h 1238726"/>
                <a:gd name="connsiteX29" fmla="*/ 363662 w 660082"/>
                <a:gd name="connsiteY29" fmla="*/ 836033 h 1238726"/>
                <a:gd name="connsiteX30" fmla="*/ 385093 w 660082"/>
                <a:gd name="connsiteY30" fmla="*/ 799171 h 1238726"/>
                <a:gd name="connsiteX31" fmla="*/ 385093 w 660082"/>
                <a:gd name="connsiteY31" fmla="*/ 759309 h 1238726"/>
                <a:gd name="connsiteX32" fmla="*/ 389379 w 660082"/>
                <a:gd name="connsiteY32" fmla="*/ 755023 h 1238726"/>
                <a:gd name="connsiteX33" fmla="*/ 442100 w 660082"/>
                <a:gd name="connsiteY33" fmla="*/ 702302 h 1238726"/>
                <a:gd name="connsiteX34" fmla="*/ 446386 w 660082"/>
                <a:gd name="connsiteY34" fmla="*/ 698016 h 1238726"/>
                <a:gd name="connsiteX35" fmla="*/ 650840 w 660082"/>
                <a:gd name="connsiteY35" fmla="*/ 698016 h 1238726"/>
                <a:gd name="connsiteX36" fmla="*/ 648269 w 660082"/>
                <a:gd name="connsiteY36" fmla="*/ 678728 h 1238726"/>
                <a:gd name="connsiteX37" fmla="*/ 406096 w 660082"/>
                <a:gd name="connsiteY37" fmla="*/ 678728 h 1238726"/>
                <a:gd name="connsiteX38" fmla="*/ 273222 w 660082"/>
                <a:gd name="connsiteY38" fmla="*/ 811173 h 1238726"/>
                <a:gd name="connsiteX39" fmla="*/ 281794 w 660082"/>
                <a:gd name="connsiteY39" fmla="*/ 836033 h 1238726"/>
                <a:gd name="connsiteX40" fmla="*/ 238503 w 660082"/>
                <a:gd name="connsiteY40" fmla="*/ 878896 h 1238726"/>
                <a:gd name="connsiteX41" fmla="*/ 195641 w 660082"/>
                <a:gd name="connsiteY41" fmla="*/ 836033 h 1238726"/>
                <a:gd name="connsiteX42" fmla="*/ 238503 w 660082"/>
                <a:gd name="connsiteY42" fmla="*/ 793171 h 1238726"/>
                <a:gd name="connsiteX43" fmla="*/ 248790 w 660082"/>
                <a:gd name="connsiteY43" fmla="*/ 794885 h 1238726"/>
                <a:gd name="connsiteX44" fmla="*/ 390236 w 660082"/>
                <a:gd name="connsiteY44" fmla="*/ 653439 h 1238726"/>
                <a:gd name="connsiteX45" fmla="*/ 394523 w 660082"/>
                <a:gd name="connsiteY45" fmla="*/ 649153 h 1238726"/>
                <a:gd name="connsiteX46" fmla="*/ 644840 w 660082"/>
                <a:gd name="connsiteY46" fmla="*/ 649153 h 1238726"/>
                <a:gd name="connsiteX47" fmla="*/ 643982 w 660082"/>
                <a:gd name="connsiteY47" fmla="*/ 643581 h 1238726"/>
                <a:gd name="connsiteX48" fmla="*/ 640125 w 660082"/>
                <a:gd name="connsiteY48" fmla="*/ 599861 h 1238726"/>
                <a:gd name="connsiteX49" fmla="*/ 639268 w 660082"/>
                <a:gd name="connsiteY49" fmla="*/ 599432 h 1238726"/>
                <a:gd name="connsiteX50" fmla="*/ 331943 w 660082"/>
                <a:gd name="connsiteY50" fmla="*/ 599432 h 1238726"/>
                <a:gd name="connsiteX51" fmla="*/ 280508 w 660082"/>
                <a:gd name="connsiteY51" fmla="*/ 650438 h 1238726"/>
                <a:gd name="connsiteX52" fmla="*/ 282223 w 660082"/>
                <a:gd name="connsiteY52" fmla="*/ 660726 h 1238726"/>
                <a:gd name="connsiteX53" fmla="*/ 238932 w 660082"/>
                <a:gd name="connsiteY53" fmla="*/ 703588 h 1238726"/>
                <a:gd name="connsiteX54" fmla="*/ 196069 w 660082"/>
                <a:gd name="connsiteY54" fmla="*/ 660726 h 1238726"/>
                <a:gd name="connsiteX55" fmla="*/ 238932 w 660082"/>
                <a:gd name="connsiteY55" fmla="*/ 617435 h 1238726"/>
                <a:gd name="connsiteX56" fmla="*/ 264221 w 660082"/>
                <a:gd name="connsiteY56" fmla="*/ 625578 h 1238726"/>
                <a:gd name="connsiteX57" fmla="*/ 315656 w 660082"/>
                <a:gd name="connsiteY57" fmla="*/ 574143 h 1238726"/>
                <a:gd name="connsiteX58" fmla="*/ 319942 w 660082"/>
                <a:gd name="connsiteY58" fmla="*/ 569857 h 1238726"/>
                <a:gd name="connsiteX59" fmla="*/ 609264 w 660082"/>
                <a:gd name="connsiteY59" fmla="*/ 569857 h 1238726"/>
                <a:gd name="connsiteX60" fmla="*/ 424098 w 660082"/>
                <a:gd name="connsiteY60" fmla="*/ 366260 h 1238726"/>
                <a:gd name="connsiteX61" fmla="*/ 406096 w 660082"/>
                <a:gd name="connsiteY61" fmla="*/ 370118 h 1238726"/>
                <a:gd name="connsiteX62" fmla="*/ 363233 w 660082"/>
                <a:gd name="connsiteY62" fmla="*/ 327255 h 1238726"/>
                <a:gd name="connsiteX63" fmla="*/ 371806 w 660082"/>
                <a:gd name="connsiteY63" fmla="*/ 301538 h 1238726"/>
                <a:gd name="connsiteX64" fmla="*/ 355089 w 660082"/>
                <a:gd name="connsiteY64" fmla="*/ 280107 h 1238726"/>
                <a:gd name="connsiteX65" fmla="*/ 355089 w 660082"/>
                <a:gd name="connsiteY65" fmla="*/ 392406 h 1238726"/>
                <a:gd name="connsiteX66" fmla="*/ 346088 w 660082"/>
                <a:gd name="connsiteY66" fmla="*/ 400979 h 1238726"/>
                <a:gd name="connsiteX67" fmla="*/ 145492 w 660082"/>
                <a:gd name="connsiteY67" fmla="*/ 602433 h 1238726"/>
                <a:gd name="connsiteX68" fmla="*/ 145492 w 660082"/>
                <a:gd name="connsiteY68" fmla="*/ 734449 h 1238726"/>
                <a:gd name="connsiteX69" fmla="*/ 153635 w 660082"/>
                <a:gd name="connsiteY69" fmla="*/ 759738 h 1238726"/>
                <a:gd name="connsiteX70" fmla="*/ 110773 w 660082"/>
                <a:gd name="connsiteY70" fmla="*/ 803029 h 1238726"/>
                <a:gd name="connsiteX71" fmla="*/ 67910 w 660082"/>
                <a:gd name="connsiteY71" fmla="*/ 759738 h 1238726"/>
                <a:gd name="connsiteX72" fmla="*/ 86341 w 660082"/>
                <a:gd name="connsiteY72" fmla="*/ 724162 h 1238726"/>
                <a:gd name="connsiteX73" fmla="*/ 86341 w 660082"/>
                <a:gd name="connsiteY73" fmla="*/ 578001 h 1238726"/>
                <a:gd name="connsiteX74" fmla="*/ 94914 w 660082"/>
                <a:gd name="connsiteY74" fmla="*/ 569429 h 1238726"/>
                <a:gd name="connsiteX75" fmla="*/ 296368 w 660082"/>
                <a:gd name="connsiteY75" fmla="*/ 368403 h 1238726"/>
                <a:gd name="connsiteX76" fmla="*/ 296368 w 660082"/>
                <a:gd name="connsiteY76" fmla="*/ 232101 h 1238726"/>
                <a:gd name="connsiteX77" fmla="*/ 304940 w 660082"/>
                <a:gd name="connsiteY77" fmla="*/ 223528 h 1238726"/>
                <a:gd name="connsiteX78" fmla="*/ 309226 w 660082"/>
                <a:gd name="connsiteY78" fmla="*/ 219242 h 1238726"/>
                <a:gd name="connsiteX79" fmla="*/ 166066 w 660082"/>
                <a:gd name="connsiteY79" fmla="*/ 3215 h 1238726"/>
                <a:gd name="connsiteX80" fmla="*/ 166066 w 660082"/>
                <a:gd name="connsiteY80" fmla="*/ 229529 h 1238726"/>
                <a:gd name="connsiteX81" fmla="*/ 163494 w 660082"/>
                <a:gd name="connsiteY81" fmla="*/ 232529 h 1238726"/>
                <a:gd name="connsiteX82" fmla="*/ 97486 w 660082"/>
                <a:gd name="connsiteY82" fmla="*/ 298109 h 1238726"/>
                <a:gd name="connsiteX83" fmla="*/ 109058 w 660082"/>
                <a:gd name="connsiteY83" fmla="*/ 327255 h 1238726"/>
                <a:gd name="connsiteX84" fmla="*/ 66196 w 660082"/>
                <a:gd name="connsiteY84" fmla="*/ 370118 h 1238726"/>
                <a:gd name="connsiteX85" fmla="*/ 24191 w 660082"/>
                <a:gd name="connsiteY85" fmla="*/ 336256 h 1238726"/>
                <a:gd name="connsiteX86" fmla="*/ 20333 w 660082"/>
                <a:gd name="connsiteY86" fmla="*/ 370118 h 1238726"/>
                <a:gd name="connsiteX87" fmla="*/ 4045 w 660082"/>
                <a:gd name="connsiteY87" fmla="*/ 631579 h 1238726"/>
                <a:gd name="connsiteX88" fmla="*/ 21190 w 660082"/>
                <a:gd name="connsiteY88" fmla="*/ 797028 h 1238726"/>
                <a:gd name="connsiteX89" fmla="*/ 76912 w 660082"/>
                <a:gd name="connsiteY89" fmla="*/ 1104781 h 1238726"/>
                <a:gd name="connsiteX90" fmla="*/ 91485 w 660082"/>
                <a:gd name="connsiteY90" fmla="*/ 1227368 h 1238726"/>
                <a:gd name="connsiteX91" fmla="*/ 92771 w 660082"/>
                <a:gd name="connsiteY91" fmla="*/ 1236369 h 1238726"/>
                <a:gd name="connsiteX92" fmla="*/ 436099 w 660082"/>
                <a:gd name="connsiteY92" fmla="*/ 1236369 h 1238726"/>
                <a:gd name="connsiteX93" fmla="*/ 511109 w 660082"/>
                <a:gd name="connsiteY93" fmla="*/ 1161788 h 1238726"/>
                <a:gd name="connsiteX94" fmla="*/ 514109 w 660082"/>
                <a:gd name="connsiteY94" fmla="*/ 1158788 h 1238726"/>
                <a:gd name="connsiteX95" fmla="*/ 640982 w 660082"/>
                <a:gd name="connsiteY95" fmla="*/ 1158788 h 1238726"/>
                <a:gd name="connsiteX96" fmla="*/ 641839 w 660082"/>
                <a:gd name="connsiteY96" fmla="*/ 1147644 h 1238726"/>
                <a:gd name="connsiteX97" fmla="*/ 507251 w 660082"/>
                <a:gd name="connsiteY97" fmla="*/ 1147644 h 1238726"/>
                <a:gd name="connsiteX98" fmla="*/ 448529 w 660082"/>
                <a:gd name="connsiteY98" fmla="*/ 1206794 h 1238726"/>
                <a:gd name="connsiteX99" fmla="*/ 435242 w 660082"/>
                <a:gd name="connsiteY99" fmla="*/ 1207222 h 1238726"/>
                <a:gd name="connsiteX100" fmla="*/ 400952 w 660082"/>
                <a:gd name="connsiteY100" fmla="*/ 1224367 h 1238726"/>
                <a:gd name="connsiteX101" fmla="*/ 358090 w 660082"/>
                <a:gd name="connsiteY101" fmla="*/ 1181934 h 1238726"/>
                <a:gd name="connsiteX102" fmla="*/ 400952 w 660082"/>
                <a:gd name="connsiteY102" fmla="*/ 1138642 h 1238726"/>
                <a:gd name="connsiteX103" fmla="*/ 443815 w 660082"/>
                <a:gd name="connsiteY103" fmla="*/ 1181934 h 1238726"/>
                <a:gd name="connsiteX104" fmla="*/ 443815 w 660082"/>
                <a:gd name="connsiteY104" fmla="*/ 1184077 h 1238726"/>
                <a:gd name="connsiteX105" fmla="*/ 496964 w 660082"/>
                <a:gd name="connsiteY105" fmla="*/ 1130927 h 1238726"/>
                <a:gd name="connsiteX106" fmla="*/ 499536 w 660082"/>
                <a:gd name="connsiteY106" fmla="*/ 1128355 h 1238726"/>
                <a:gd name="connsiteX107" fmla="*/ 643125 w 660082"/>
                <a:gd name="connsiteY107" fmla="*/ 1128355 h 1238726"/>
                <a:gd name="connsiteX108" fmla="*/ 645268 w 660082"/>
                <a:gd name="connsiteY108" fmla="*/ 1096637 h 1238726"/>
                <a:gd name="connsiteX109" fmla="*/ 329372 w 660082"/>
                <a:gd name="connsiteY109" fmla="*/ 1096637 h 1238726"/>
                <a:gd name="connsiteX110" fmla="*/ 272365 w 660082"/>
                <a:gd name="connsiteY110" fmla="*/ 1153644 h 1238726"/>
                <a:gd name="connsiteX111" fmla="*/ 283080 w 660082"/>
                <a:gd name="connsiteY111" fmla="*/ 1181934 h 1238726"/>
                <a:gd name="connsiteX112" fmla="*/ 239789 w 660082"/>
                <a:gd name="connsiteY112" fmla="*/ 1224367 h 1238726"/>
                <a:gd name="connsiteX113" fmla="*/ 196927 w 660082"/>
                <a:gd name="connsiteY113" fmla="*/ 1181934 h 1238726"/>
                <a:gd name="connsiteX114" fmla="*/ 239789 w 660082"/>
                <a:gd name="connsiteY114" fmla="*/ 1138642 h 1238726"/>
                <a:gd name="connsiteX115" fmla="*/ 255648 w 660082"/>
                <a:gd name="connsiteY115" fmla="*/ 1141643 h 1238726"/>
                <a:gd name="connsiteX116" fmla="*/ 316942 w 660082"/>
                <a:gd name="connsiteY116" fmla="*/ 1078635 h 1238726"/>
                <a:gd name="connsiteX117" fmla="*/ 319942 w 660082"/>
                <a:gd name="connsiteY117" fmla="*/ 1076063 h 1238726"/>
                <a:gd name="connsiteX118" fmla="*/ 645268 w 660082"/>
                <a:gd name="connsiteY118" fmla="*/ 1076063 h 1238726"/>
                <a:gd name="connsiteX119" fmla="*/ 648697 w 660082"/>
                <a:gd name="connsiteY119" fmla="*/ 1022914 h 1238726"/>
                <a:gd name="connsiteX120" fmla="*/ 616550 w 660082"/>
                <a:gd name="connsiteY120" fmla="*/ 1022914 h 1238726"/>
                <a:gd name="connsiteX121" fmla="*/ 577974 w 660082"/>
                <a:gd name="connsiteY121" fmla="*/ 1047345 h 1238726"/>
                <a:gd name="connsiteX122" fmla="*/ 535540 w 660082"/>
                <a:gd name="connsiteY122" fmla="*/ 1004483 h 1238726"/>
                <a:gd name="connsiteX123" fmla="*/ 577974 w 660082"/>
                <a:gd name="connsiteY123" fmla="*/ 961192 h 1238726"/>
                <a:gd name="connsiteX124" fmla="*/ 621265 w 660082"/>
                <a:gd name="connsiteY124" fmla="*/ 1003197 h 1238726"/>
                <a:gd name="connsiteX125" fmla="*/ 650412 w 660082"/>
                <a:gd name="connsiteY125" fmla="*/ 1003197 h 1238726"/>
                <a:gd name="connsiteX126" fmla="*/ 653841 w 660082"/>
                <a:gd name="connsiteY126" fmla="*/ 932474 h 1238726"/>
                <a:gd name="connsiteX127" fmla="*/ 539827 w 660082"/>
                <a:gd name="connsiteY127" fmla="*/ 932474 h 1238726"/>
                <a:gd name="connsiteX128" fmla="*/ 435242 w 660082"/>
                <a:gd name="connsiteY128" fmla="*/ 1037058 h 1238726"/>
                <a:gd name="connsiteX129" fmla="*/ 430956 w 660082"/>
                <a:gd name="connsiteY129" fmla="*/ 1039630 h 1238726"/>
                <a:gd name="connsiteX130" fmla="*/ 406524 w 660082"/>
                <a:gd name="connsiteY130" fmla="*/ 1047345 h 1238726"/>
                <a:gd name="connsiteX131" fmla="*/ 363662 w 660082"/>
                <a:gd name="connsiteY131" fmla="*/ 1004483 h 1238726"/>
                <a:gd name="connsiteX132" fmla="*/ 406524 w 660082"/>
                <a:gd name="connsiteY132" fmla="*/ 961192 h 1238726"/>
                <a:gd name="connsiteX133" fmla="*/ 448529 w 660082"/>
                <a:gd name="connsiteY133" fmla="*/ 995482 h 1238726"/>
                <a:gd name="connsiteX134" fmla="*/ 529111 w 660082"/>
                <a:gd name="connsiteY134" fmla="*/ 915757 h 1238726"/>
                <a:gd name="connsiteX135" fmla="*/ 532111 w 660082"/>
                <a:gd name="connsiteY135" fmla="*/ 912757 h 1238726"/>
                <a:gd name="connsiteX136" fmla="*/ 655127 w 660082"/>
                <a:gd name="connsiteY136" fmla="*/ 912757 h 1238726"/>
                <a:gd name="connsiteX137" fmla="*/ 657698 w 660082"/>
                <a:gd name="connsiteY137" fmla="*/ 848463 h 1238726"/>
                <a:gd name="connsiteX138" fmla="*/ 620837 w 660082"/>
                <a:gd name="connsiteY138" fmla="*/ 848463 h 1238726"/>
                <a:gd name="connsiteX139" fmla="*/ 580117 w 660082"/>
                <a:gd name="connsiteY139" fmla="*/ 878896 h 1238726"/>
                <a:gd name="connsiteX140" fmla="*/ 536826 w 660082"/>
                <a:gd name="connsiteY140" fmla="*/ 836033 h 1238726"/>
                <a:gd name="connsiteX141" fmla="*/ 580117 w 660082"/>
                <a:gd name="connsiteY141" fmla="*/ 793171 h 1238726"/>
                <a:gd name="connsiteX142" fmla="*/ 622551 w 660082"/>
                <a:gd name="connsiteY142" fmla="*/ 828747 h 1238726"/>
                <a:gd name="connsiteX143" fmla="*/ 658127 w 660082"/>
                <a:gd name="connsiteY143" fmla="*/ 828747 h 1238726"/>
                <a:gd name="connsiteX144" fmla="*/ 658556 w 660082"/>
                <a:gd name="connsiteY144" fmla="*/ 777740 h 1238726"/>
                <a:gd name="connsiteX145" fmla="*/ 658127 w 660082"/>
                <a:gd name="connsiteY145" fmla="*/ 761024 h 1238726"/>
                <a:gd name="connsiteX146" fmla="*/ 529111 w 660082"/>
                <a:gd name="connsiteY146" fmla="*/ 761024 h 123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660082" h="1238726">
                  <a:moveTo>
                    <a:pt x="529111" y="761024"/>
                  </a:moveTo>
                  <a:lnTo>
                    <a:pt x="529111" y="761024"/>
                  </a:lnTo>
                  <a:lnTo>
                    <a:pt x="506394" y="783312"/>
                  </a:lnTo>
                  <a:lnTo>
                    <a:pt x="506394" y="893469"/>
                  </a:lnTo>
                  <a:lnTo>
                    <a:pt x="501679" y="896041"/>
                  </a:lnTo>
                  <a:lnTo>
                    <a:pt x="445529" y="928616"/>
                  </a:lnTo>
                  <a:lnTo>
                    <a:pt x="443386" y="929902"/>
                  </a:lnTo>
                  <a:lnTo>
                    <a:pt x="329800" y="929902"/>
                  </a:lnTo>
                  <a:lnTo>
                    <a:pt x="275365" y="984337"/>
                  </a:lnTo>
                  <a:cubicBezTo>
                    <a:pt x="278365" y="990338"/>
                    <a:pt x="280508" y="997196"/>
                    <a:pt x="280508" y="1004483"/>
                  </a:cubicBezTo>
                  <a:cubicBezTo>
                    <a:pt x="280508" y="1028057"/>
                    <a:pt x="261220" y="1047345"/>
                    <a:pt x="237646" y="1047345"/>
                  </a:cubicBezTo>
                  <a:cubicBezTo>
                    <a:pt x="214072" y="1047345"/>
                    <a:pt x="194783" y="1028486"/>
                    <a:pt x="194783" y="1004483"/>
                  </a:cubicBezTo>
                  <a:cubicBezTo>
                    <a:pt x="194783" y="980480"/>
                    <a:pt x="214072" y="961192"/>
                    <a:pt x="237646" y="961192"/>
                  </a:cubicBezTo>
                  <a:cubicBezTo>
                    <a:pt x="247076" y="961192"/>
                    <a:pt x="255648" y="964192"/>
                    <a:pt x="262506" y="968907"/>
                  </a:cubicBezTo>
                  <a:lnTo>
                    <a:pt x="318656" y="913186"/>
                  </a:lnTo>
                  <a:lnTo>
                    <a:pt x="321656" y="910185"/>
                  </a:lnTo>
                  <a:lnTo>
                    <a:pt x="437814" y="910185"/>
                  </a:lnTo>
                  <a:lnTo>
                    <a:pt x="486677" y="881896"/>
                  </a:lnTo>
                  <a:lnTo>
                    <a:pt x="486677" y="775597"/>
                  </a:lnTo>
                  <a:lnTo>
                    <a:pt x="489677" y="772597"/>
                  </a:lnTo>
                  <a:lnTo>
                    <a:pt x="517967" y="744307"/>
                  </a:lnTo>
                  <a:lnTo>
                    <a:pt x="520967" y="741736"/>
                  </a:lnTo>
                  <a:lnTo>
                    <a:pt x="655984" y="741736"/>
                  </a:lnTo>
                  <a:cubicBezTo>
                    <a:pt x="655555" y="737021"/>
                    <a:pt x="655127" y="732306"/>
                    <a:pt x="654698" y="727162"/>
                  </a:cubicBezTo>
                  <a:lnTo>
                    <a:pt x="459245" y="727162"/>
                  </a:lnTo>
                  <a:lnTo>
                    <a:pt x="414668" y="771311"/>
                  </a:lnTo>
                  <a:lnTo>
                    <a:pt x="414668" y="794028"/>
                  </a:lnTo>
                  <a:cubicBezTo>
                    <a:pt x="434385" y="797886"/>
                    <a:pt x="449387" y="815031"/>
                    <a:pt x="449387" y="836033"/>
                  </a:cubicBezTo>
                  <a:cubicBezTo>
                    <a:pt x="449387" y="859608"/>
                    <a:pt x="430099" y="878896"/>
                    <a:pt x="406524" y="878896"/>
                  </a:cubicBezTo>
                  <a:cubicBezTo>
                    <a:pt x="382950" y="878896"/>
                    <a:pt x="363662" y="859608"/>
                    <a:pt x="363662" y="836033"/>
                  </a:cubicBezTo>
                  <a:cubicBezTo>
                    <a:pt x="363662" y="820174"/>
                    <a:pt x="372234" y="806458"/>
                    <a:pt x="385093" y="799171"/>
                  </a:cubicBezTo>
                  <a:lnTo>
                    <a:pt x="385093" y="759309"/>
                  </a:lnTo>
                  <a:lnTo>
                    <a:pt x="389379" y="755023"/>
                  </a:lnTo>
                  <a:lnTo>
                    <a:pt x="442100" y="702302"/>
                  </a:lnTo>
                  <a:lnTo>
                    <a:pt x="446386" y="698016"/>
                  </a:lnTo>
                  <a:lnTo>
                    <a:pt x="650840" y="698016"/>
                  </a:lnTo>
                  <a:cubicBezTo>
                    <a:pt x="649983" y="691587"/>
                    <a:pt x="649126" y="685157"/>
                    <a:pt x="648269" y="678728"/>
                  </a:cubicBezTo>
                  <a:lnTo>
                    <a:pt x="406096" y="678728"/>
                  </a:lnTo>
                  <a:lnTo>
                    <a:pt x="273222" y="811173"/>
                  </a:lnTo>
                  <a:cubicBezTo>
                    <a:pt x="278365" y="818031"/>
                    <a:pt x="281794" y="826604"/>
                    <a:pt x="281794" y="836033"/>
                  </a:cubicBezTo>
                  <a:cubicBezTo>
                    <a:pt x="281794" y="859608"/>
                    <a:pt x="262078" y="878896"/>
                    <a:pt x="238503" y="878896"/>
                  </a:cubicBezTo>
                  <a:cubicBezTo>
                    <a:pt x="214929" y="878896"/>
                    <a:pt x="195641" y="859608"/>
                    <a:pt x="195641" y="836033"/>
                  </a:cubicBezTo>
                  <a:cubicBezTo>
                    <a:pt x="195641" y="812459"/>
                    <a:pt x="214500" y="793171"/>
                    <a:pt x="238503" y="793171"/>
                  </a:cubicBezTo>
                  <a:cubicBezTo>
                    <a:pt x="241932" y="793171"/>
                    <a:pt x="245361" y="794028"/>
                    <a:pt x="248790" y="794885"/>
                  </a:cubicBezTo>
                  <a:lnTo>
                    <a:pt x="390236" y="653439"/>
                  </a:lnTo>
                  <a:lnTo>
                    <a:pt x="394523" y="649153"/>
                  </a:lnTo>
                  <a:lnTo>
                    <a:pt x="644840" y="649153"/>
                  </a:lnTo>
                  <a:cubicBezTo>
                    <a:pt x="644411" y="647438"/>
                    <a:pt x="644411" y="645295"/>
                    <a:pt x="643982" y="643581"/>
                  </a:cubicBezTo>
                  <a:cubicBezTo>
                    <a:pt x="641411" y="629007"/>
                    <a:pt x="640553" y="614434"/>
                    <a:pt x="640125" y="599861"/>
                  </a:cubicBezTo>
                  <a:cubicBezTo>
                    <a:pt x="639696" y="599861"/>
                    <a:pt x="639696" y="599432"/>
                    <a:pt x="639268" y="599432"/>
                  </a:cubicBezTo>
                  <a:lnTo>
                    <a:pt x="331943" y="599432"/>
                  </a:lnTo>
                  <a:lnTo>
                    <a:pt x="280508" y="650438"/>
                  </a:lnTo>
                  <a:cubicBezTo>
                    <a:pt x="281366" y="653868"/>
                    <a:pt x="282223" y="657297"/>
                    <a:pt x="282223" y="660726"/>
                  </a:cubicBezTo>
                  <a:cubicBezTo>
                    <a:pt x="282223" y="684300"/>
                    <a:pt x="262506" y="703588"/>
                    <a:pt x="238932" y="703588"/>
                  </a:cubicBezTo>
                  <a:cubicBezTo>
                    <a:pt x="215357" y="703588"/>
                    <a:pt x="196069" y="684300"/>
                    <a:pt x="196069" y="660726"/>
                  </a:cubicBezTo>
                  <a:cubicBezTo>
                    <a:pt x="196069" y="637151"/>
                    <a:pt x="214929" y="617435"/>
                    <a:pt x="238932" y="617435"/>
                  </a:cubicBezTo>
                  <a:cubicBezTo>
                    <a:pt x="248362" y="617435"/>
                    <a:pt x="256934" y="620435"/>
                    <a:pt x="264221" y="625578"/>
                  </a:cubicBezTo>
                  <a:lnTo>
                    <a:pt x="315656" y="574143"/>
                  </a:lnTo>
                  <a:lnTo>
                    <a:pt x="319942" y="569857"/>
                  </a:lnTo>
                  <a:lnTo>
                    <a:pt x="609264" y="569857"/>
                  </a:lnTo>
                  <a:cubicBezTo>
                    <a:pt x="543684" y="504277"/>
                    <a:pt x="481962" y="436126"/>
                    <a:pt x="424098" y="366260"/>
                  </a:cubicBezTo>
                  <a:cubicBezTo>
                    <a:pt x="418526" y="368832"/>
                    <a:pt x="412525" y="370118"/>
                    <a:pt x="406096" y="370118"/>
                  </a:cubicBezTo>
                  <a:cubicBezTo>
                    <a:pt x="382521" y="370118"/>
                    <a:pt x="363233" y="351258"/>
                    <a:pt x="363233" y="327255"/>
                  </a:cubicBezTo>
                  <a:cubicBezTo>
                    <a:pt x="363233" y="317397"/>
                    <a:pt x="366662" y="308825"/>
                    <a:pt x="371806" y="301538"/>
                  </a:cubicBezTo>
                  <a:cubicBezTo>
                    <a:pt x="366233" y="294251"/>
                    <a:pt x="360661" y="287393"/>
                    <a:pt x="355089" y="280107"/>
                  </a:cubicBezTo>
                  <a:lnTo>
                    <a:pt x="355089" y="392406"/>
                  </a:lnTo>
                  <a:lnTo>
                    <a:pt x="346088" y="400979"/>
                  </a:lnTo>
                  <a:lnTo>
                    <a:pt x="145492" y="602433"/>
                  </a:lnTo>
                  <a:lnTo>
                    <a:pt x="145492" y="734449"/>
                  </a:lnTo>
                  <a:cubicBezTo>
                    <a:pt x="150635" y="741736"/>
                    <a:pt x="153635" y="750308"/>
                    <a:pt x="153635" y="759738"/>
                  </a:cubicBezTo>
                  <a:cubicBezTo>
                    <a:pt x="153635" y="783312"/>
                    <a:pt x="134347" y="803029"/>
                    <a:pt x="110773" y="803029"/>
                  </a:cubicBezTo>
                  <a:cubicBezTo>
                    <a:pt x="87198" y="803029"/>
                    <a:pt x="67910" y="783741"/>
                    <a:pt x="67910" y="759738"/>
                  </a:cubicBezTo>
                  <a:cubicBezTo>
                    <a:pt x="67910" y="745165"/>
                    <a:pt x="75197" y="731877"/>
                    <a:pt x="86341" y="724162"/>
                  </a:cubicBezTo>
                  <a:lnTo>
                    <a:pt x="86341" y="578001"/>
                  </a:lnTo>
                  <a:lnTo>
                    <a:pt x="94914" y="569429"/>
                  </a:lnTo>
                  <a:lnTo>
                    <a:pt x="296368" y="368403"/>
                  </a:lnTo>
                  <a:lnTo>
                    <a:pt x="296368" y="232101"/>
                  </a:lnTo>
                  <a:lnTo>
                    <a:pt x="304940" y="223528"/>
                  </a:lnTo>
                  <a:lnTo>
                    <a:pt x="309226" y="219242"/>
                  </a:lnTo>
                  <a:cubicBezTo>
                    <a:pt x="257791" y="148947"/>
                    <a:pt x="210214" y="76510"/>
                    <a:pt x="166066" y="3215"/>
                  </a:cubicBezTo>
                  <a:lnTo>
                    <a:pt x="166066" y="229529"/>
                  </a:lnTo>
                  <a:lnTo>
                    <a:pt x="163494" y="232529"/>
                  </a:lnTo>
                  <a:lnTo>
                    <a:pt x="97486" y="298109"/>
                  </a:lnTo>
                  <a:cubicBezTo>
                    <a:pt x="104343" y="305824"/>
                    <a:pt x="109058" y="316111"/>
                    <a:pt x="109058" y="327255"/>
                  </a:cubicBezTo>
                  <a:cubicBezTo>
                    <a:pt x="109058" y="350830"/>
                    <a:pt x="89770" y="370118"/>
                    <a:pt x="66196" y="370118"/>
                  </a:cubicBezTo>
                  <a:cubicBezTo>
                    <a:pt x="45622" y="370118"/>
                    <a:pt x="28477" y="355545"/>
                    <a:pt x="24191" y="336256"/>
                  </a:cubicBezTo>
                  <a:cubicBezTo>
                    <a:pt x="22905" y="347401"/>
                    <a:pt x="21619" y="358545"/>
                    <a:pt x="20333" y="370118"/>
                  </a:cubicBezTo>
                  <a:cubicBezTo>
                    <a:pt x="10475" y="456700"/>
                    <a:pt x="188" y="544140"/>
                    <a:pt x="4045" y="631579"/>
                  </a:cubicBezTo>
                  <a:cubicBezTo>
                    <a:pt x="5331" y="686872"/>
                    <a:pt x="12618" y="742164"/>
                    <a:pt x="21190" y="797028"/>
                  </a:cubicBezTo>
                  <a:cubicBezTo>
                    <a:pt x="37049" y="899898"/>
                    <a:pt x="57623" y="1002340"/>
                    <a:pt x="76912" y="1104781"/>
                  </a:cubicBezTo>
                  <a:cubicBezTo>
                    <a:pt x="84627" y="1145072"/>
                    <a:pt x="85484" y="1186649"/>
                    <a:pt x="91485" y="1227368"/>
                  </a:cubicBezTo>
                  <a:cubicBezTo>
                    <a:pt x="91913" y="1230368"/>
                    <a:pt x="92342" y="1233369"/>
                    <a:pt x="92771" y="1236369"/>
                  </a:cubicBezTo>
                  <a:lnTo>
                    <a:pt x="436099" y="1236369"/>
                  </a:lnTo>
                  <a:lnTo>
                    <a:pt x="511109" y="1161788"/>
                  </a:lnTo>
                  <a:lnTo>
                    <a:pt x="514109" y="1158788"/>
                  </a:lnTo>
                  <a:lnTo>
                    <a:pt x="640982" y="1158788"/>
                  </a:lnTo>
                  <a:cubicBezTo>
                    <a:pt x="641411" y="1154930"/>
                    <a:pt x="641411" y="1151501"/>
                    <a:pt x="641839" y="1147644"/>
                  </a:cubicBezTo>
                  <a:lnTo>
                    <a:pt x="507251" y="1147644"/>
                  </a:lnTo>
                  <a:lnTo>
                    <a:pt x="448529" y="1206794"/>
                  </a:lnTo>
                  <a:cubicBezTo>
                    <a:pt x="445100" y="1210223"/>
                    <a:pt x="439100" y="1210651"/>
                    <a:pt x="435242" y="1207222"/>
                  </a:cubicBezTo>
                  <a:cubicBezTo>
                    <a:pt x="427527" y="1217510"/>
                    <a:pt x="414668" y="1224367"/>
                    <a:pt x="400952" y="1224367"/>
                  </a:cubicBezTo>
                  <a:cubicBezTo>
                    <a:pt x="377378" y="1224367"/>
                    <a:pt x="358090" y="1205508"/>
                    <a:pt x="358090" y="1181934"/>
                  </a:cubicBezTo>
                  <a:cubicBezTo>
                    <a:pt x="358090" y="1158359"/>
                    <a:pt x="376949" y="1138642"/>
                    <a:pt x="400952" y="1138642"/>
                  </a:cubicBezTo>
                  <a:cubicBezTo>
                    <a:pt x="424526" y="1138642"/>
                    <a:pt x="443815" y="1157931"/>
                    <a:pt x="443815" y="1181934"/>
                  </a:cubicBezTo>
                  <a:cubicBezTo>
                    <a:pt x="443815" y="1182791"/>
                    <a:pt x="443815" y="1183220"/>
                    <a:pt x="443815" y="1184077"/>
                  </a:cubicBezTo>
                  <a:lnTo>
                    <a:pt x="496964" y="1130927"/>
                  </a:lnTo>
                  <a:lnTo>
                    <a:pt x="499536" y="1128355"/>
                  </a:lnTo>
                  <a:lnTo>
                    <a:pt x="643125" y="1128355"/>
                  </a:lnTo>
                  <a:cubicBezTo>
                    <a:pt x="643982" y="1117640"/>
                    <a:pt x="644411" y="1107353"/>
                    <a:pt x="645268" y="1096637"/>
                  </a:cubicBezTo>
                  <a:lnTo>
                    <a:pt x="329372" y="1096637"/>
                  </a:lnTo>
                  <a:lnTo>
                    <a:pt x="272365" y="1153644"/>
                  </a:lnTo>
                  <a:cubicBezTo>
                    <a:pt x="279223" y="1161360"/>
                    <a:pt x="283080" y="1170789"/>
                    <a:pt x="283080" y="1181934"/>
                  </a:cubicBezTo>
                  <a:cubicBezTo>
                    <a:pt x="283080" y="1205508"/>
                    <a:pt x="263363" y="1224367"/>
                    <a:pt x="239789" y="1224367"/>
                  </a:cubicBezTo>
                  <a:cubicBezTo>
                    <a:pt x="216215" y="1224367"/>
                    <a:pt x="196927" y="1205508"/>
                    <a:pt x="196927" y="1181934"/>
                  </a:cubicBezTo>
                  <a:cubicBezTo>
                    <a:pt x="196927" y="1158359"/>
                    <a:pt x="215786" y="1138642"/>
                    <a:pt x="239789" y="1138642"/>
                  </a:cubicBezTo>
                  <a:cubicBezTo>
                    <a:pt x="245361" y="1138642"/>
                    <a:pt x="250933" y="1139928"/>
                    <a:pt x="255648" y="1141643"/>
                  </a:cubicBezTo>
                  <a:lnTo>
                    <a:pt x="316942" y="1078635"/>
                  </a:lnTo>
                  <a:lnTo>
                    <a:pt x="319942" y="1076063"/>
                  </a:lnTo>
                  <a:lnTo>
                    <a:pt x="645268" y="1076063"/>
                  </a:lnTo>
                  <a:cubicBezTo>
                    <a:pt x="646554" y="1058490"/>
                    <a:pt x="647412" y="1040487"/>
                    <a:pt x="648697" y="1022914"/>
                  </a:cubicBezTo>
                  <a:lnTo>
                    <a:pt x="616550" y="1022914"/>
                  </a:lnTo>
                  <a:cubicBezTo>
                    <a:pt x="609692" y="1037487"/>
                    <a:pt x="595119" y="1047345"/>
                    <a:pt x="577974" y="1047345"/>
                  </a:cubicBezTo>
                  <a:cubicBezTo>
                    <a:pt x="554400" y="1047345"/>
                    <a:pt x="535540" y="1028486"/>
                    <a:pt x="535540" y="1004483"/>
                  </a:cubicBezTo>
                  <a:cubicBezTo>
                    <a:pt x="535540" y="980480"/>
                    <a:pt x="554400" y="961192"/>
                    <a:pt x="577974" y="961192"/>
                  </a:cubicBezTo>
                  <a:cubicBezTo>
                    <a:pt x="601120" y="961192"/>
                    <a:pt x="620408" y="980051"/>
                    <a:pt x="621265" y="1003197"/>
                  </a:cubicBezTo>
                  <a:lnTo>
                    <a:pt x="650412" y="1003197"/>
                  </a:lnTo>
                  <a:cubicBezTo>
                    <a:pt x="651698" y="979623"/>
                    <a:pt x="652555" y="956048"/>
                    <a:pt x="653841" y="932474"/>
                  </a:cubicBezTo>
                  <a:lnTo>
                    <a:pt x="539827" y="932474"/>
                  </a:lnTo>
                  <a:lnTo>
                    <a:pt x="435242" y="1037058"/>
                  </a:lnTo>
                  <a:cubicBezTo>
                    <a:pt x="433956" y="1038344"/>
                    <a:pt x="432242" y="1039201"/>
                    <a:pt x="430956" y="1039630"/>
                  </a:cubicBezTo>
                  <a:cubicBezTo>
                    <a:pt x="424098" y="1044345"/>
                    <a:pt x="415525" y="1047345"/>
                    <a:pt x="406524" y="1047345"/>
                  </a:cubicBezTo>
                  <a:cubicBezTo>
                    <a:pt x="382950" y="1047345"/>
                    <a:pt x="363662" y="1028486"/>
                    <a:pt x="363662" y="1004483"/>
                  </a:cubicBezTo>
                  <a:cubicBezTo>
                    <a:pt x="363662" y="980480"/>
                    <a:pt x="382950" y="961192"/>
                    <a:pt x="406524" y="961192"/>
                  </a:cubicBezTo>
                  <a:cubicBezTo>
                    <a:pt x="427098" y="961192"/>
                    <a:pt x="444672" y="976193"/>
                    <a:pt x="448529" y="995482"/>
                  </a:cubicBezTo>
                  <a:lnTo>
                    <a:pt x="529111" y="915757"/>
                  </a:lnTo>
                  <a:lnTo>
                    <a:pt x="532111" y="912757"/>
                  </a:lnTo>
                  <a:lnTo>
                    <a:pt x="655127" y="912757"/>
                  </a:lnTo>
                  <a:cubicBezTo>
                    <a:pt x="655984" y="891326"/>
                    <a:pt x="656841" y="869895"/>
                    <a:pt x="657698" y="848463"/>
                  </a:cubicBezTo>
                  <a:lnTo>
                    <a:pt x="620837" y="848463"/>
                  </a:lnTo>
                  <a:cubicBezTo>
                    <a:pt x="615265" y="866037"/>
                    <a:pt x="599405" y="878896"/>
                    <a:pt x="580117" y="878896"/>
                  </a:cubicBezTo>
                  <a:cubicBezTo>
                    <a:pt x="556543" y="878896"/>
                    <a:pt x="536826" y="859608"/>
                    <a:pt x="536826" y="836033"/>
                  </a:cubicBezTo>
                  <a:cubicBezTo>
                    <a:pt x="536826" y="812459"/>
                    <a:pt x="556543" y="793171"/>
                    <a:pt x="580117" y="793171"/>
                  </a:cubicBezTo>
                  <a:cubicBezTo>
                    <a:pt x="601549" y="793171"/>
                    <a:pt x="619122" y="808601"/>
                    <a:pt x="622551" y="828747"/>
                  </a:cubicBezTo>
                  <a:lnTo>
                    <a:pt x="658127" y="828747"/>
                  </a:lnTo>
                  <a:cubicBezTo>
                    <a:pt x="658556" y="811602"/>
                    <a:pt x="658556" y="794457"/>
                    <a:pt x="658556" y="777740"/>
                  </a:cubicBezTo>
                  <a:cubicBezTo>
                    <a:pt x="658556" y="772168"/>
                    <a:pt x="658556" y="766596"/>
                    <a:pt x="658127" y="761024"/>
                  </a:cubicBezTo>
                  <a:lnTo>
                    <a:pt x="529111" y="7610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8" name="Freeform: Shape 259">
              <a:extLst>
                <a:ext uri="{FF2B5EF4-FFF2-40B4-BE49-F238E27FC236}">
                  <a16:creationId xmlns:a16="http://schemas.microsoft.com/office/drawing/2014/main" id="{C1D7928D-EAEB-4D4C-BC7B-A039ACF833D2}"/>
                </a:ext>
              </a:extLst>
            </p:cNvPr>
            <p:cNvSpPr/>
            <p:nvPr/>
          </p:nvSpPr>
          <p:spPr>
            <a:xfrm>
              <a:off x="5907619" y="3798689"/>
              <a:ext cx="8573" cy="8573"/>
            </a:xfrm>
            <a:custGeom>
              <a:avLst/>
              <a:gdLst>
                <a:gd name="connsiteX0" fmla="*/ 4501 w 8572"/>
                <a:gd name="connsiteY0" fmla="*/ 5786 h 8572"/>
                <a:gd name="connsiteX1" fmla="*/ 7072 w 8572"/>
                <a:gd name="connsiteY1" fmla="*/ 3215 h 8572"/>
                <a:gd name="connsiteX2" fmla="*/ 3215 w 8572"/>
                <a:gd name="connsiteY2" fmla="*/ 3215 h 8572"/>
                <a:gd name="connsiteX3" fmla="*/ 4501 w 8572"/>
                <a:gd name="connsiteY3" fmla="*/ 5786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" h="8572">
                  <a:moveTo>
                    <a:pt x="4501" y="5786"/>
                  </a:moveTo>
                  <a:lnTo>
                    <a:pt x="7072" y="3215"/>
                  </a:lnTo>
                  <a:lnTo>
                    <a:pt x="3215" y="3215"/>
                  </a:lnTo>
                  <a:cubicBezTo>
                    <a:pt x="3643" y="4072"/>
                    <a:pt x="4072" y="4929"/>
                    <a:pt x="4501" y="57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59" name="Freeform: Shape 260">
              <a:extLst>
                <a:ext uri="{FF2B5EF4-FFF2-40B4-BE49-F238E27FC236}">
                  <a16:creationId xmlns:a16="http://schemas.microsoft.com/office/drawing/2014/main" id="{F0CC0916-C0EA-4C4F-9BB2-362B4B112AE5}"/>
                </a:ext>
              </a:extLst>
            </p:cNvPr>
            <p:cNvSpPr/>
            <p:nvPr/>
          </p:nvSpPr>
          <p:spPr>
            <a:xfrm>
              <a:off x="5190530" y="4249174"/>
              <a:ext cx="548640" cy="167164"/>
            </a:xfrm>
            <a:custGeom>
              <a:avLst/>
              <a:gdLst>
                <a:gd name="connsiteX0" fmla="*/ 353830 w 548640"/>
                <a:gd name="connsiteY0" fmla="*/ 77796 h 167163"/>
                <a:gd name="connsiteX1" fmla="*/ 353830 w 548640"/>
                <a:gd name="connsiteY1" fmla="*/ 77796 h 167163"/>
                <a:gd name="connsiteX2" fmla="*/ 350830 w 548640"/>
                <a:gd name="connsiteY2" fmla="*/ 80796 h 167163"/>
                <a:gd name="connsiteX3" fmla="*/ 3215 w 548640"/>
                <a:gd name="connsiteY3" fmla="*/ 80796 h 167163"/>
                <a:gd name="connsiteX4" fmla="*/ 30218 w 548640"/>
                <a:gd name="connsiteY4" fmla="*/ 163949 h 167163"/>
                <a:gd name="connsiteX5" fmla="*/ 314825 w 548640"/>
                <a:gd name="connsiteY5" fmla="*/ 163949 h 167163"/>
                <a:gd name="connsiteX6" fmla="*/ 441698 w 548640"/>
                <a:gd name="connsiteY6" fmla="*/ 37505 h 167163"/>
                <a:gd name="connsiteX7" fmla="*/ 444270 w 548640"/>
                <a:gd name="connsiteY7" fmla="*/ 34933 h 167163"/>
                <a:gd name="connsiteX8" fmla="*/ 543711 w 548640"/>
                <a:gd name="connsiteY8" fmla="*/ 34933 h 167163"/>
                <a:gd name="connsiteX9" fmla="*/ 545854 w 548640"/>
                <a:gd name="connsiteY9" fmla="*/ 3215 h 167163"/>
                <a:gd name="connsiteX10" fmla="*/ 428411 w 548640"/>
                <a:gd name="connsiteY10" fmla="*/ 3215 h 167163"/>
                <a:gd name="connsiteX11" fmla="*/ 353830 w 548640"/>
                <a:gd name="connsiteY11" fmla="*/ 77796 h 167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8640" h="167163">
                  <a:moveTo>
                    <a:pt x="353830" y="77796"/>
                  </a:moveTo>
                  <a:lnTo>
                    <a:pt x="353830" y="77796"/>
                  </a:lnTo>
                  <a:lnTo>
                    <a:pt x="350830" y="80796"/>
                  </a:lnTo>
                  <a:lnTo>
                    <a:pt x="3215" y="80796"/>
                  </a:lnTo>
                  <a:cubicBezTo>
                    <a:pt x="9644" y="109085"/>
                    <a:pt x="19931" y="136517"/>
                    <a:pt x="30218" y="163949"/>
                  </a:cubicBezTo>
                  <a:lnTo>
                    <a:pt x="314825" y="163949"/>
                  </a:lnTo>
                  <a:lnTo>
                    <a:pt x="441698" y="37505"/>
                  </a:lnTo>
                  <a:lnTo>
                    <a:pt x="444270" y="34933"/>
                  </a:lnTo>
                  <a:lnTo>
                    <a:pt x="543711" y="34933"/>
                  </a:lnTo>
                  <a:cubicBezTo>
                    <a:pt x="544568" y="24217"/>
                    <a:pt x="545425" y="13930"/>
                    <a:pt x="545854" y="3215"/>
                  </a:cubicBezTo>
                  <a:lnTo>
                    <a:pt x="428411" y="3215"/>
                  </a:lnTo>
                  <a:lnTo>
                    <a:pt x="353830" y="7779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0" name="Freeform: Shape 261">
              <a:extLst>
                <a:ext uri="{FF2B5EF4-FFF2-40B4-BE49-F238E27FC236}">
                  <a16:creationId xmlns:a16="http://schemas.microsoft.com/office/drawing/2014/main" id="{C8A477AE-AEF3-4118-9CB1-0333564B8953}"/>
                </a:ext>
              </a:extLst>
            </p:cNvPr>
            <p:cNvSpPr/>
            <p:nvPr/>
          </p:nvSpPr>
          <p:spPr>
            <a:xfrm>
              <a:off x="5873758" y="3019449"/>
              <a:ext cx="587216" cy="754380"/>
            </a:xfrm>
            <a:custGeom>
              <a:avLst/>
              <a:gdLst>
                <a:gd name="connsiteX0" fmla="*/ 461415 w 587216"/>
                <a:gd name="connsiteY0" fmla="*/ 293822 h 754380"/>
                <a:gd name="connsiteX1" fmla="*/ 461415 w 587216"/>
                <a:gd name="connsiteY1" fmla="*/ 293822 h 754380"/>
                <a:gd name="connsiteX2" fmla="*/ 392835 w 587216"/>
                <a:gd name="connsiteY2" fmla="*/ 361117 h 754380"/>
                <a:gd name="connsiteX3" fmla="*/ 195239 w 587216"/>
                <a:gd name="connsiteY3" fmla="*/ 559141 h 754380"/>
                <a:gd name="connsiteX4" fmla="*/ 44791 w 587216"/>
                <a:gd name="connsiteY4" fmla="*/ 711732 h 754380"/>
                <a:gd name="connsiteX5" fmla="*/ 70080 w 587216"/>
                <a:gd name="connsiteY5" fmla="*/ 753308 h 754380"/>
                <a:gd name="connsiteX6" fmla="*/ 289536 w 587216"/>
                <a:gd name="connsiteY6" fmla="*/ 533852 h 754380"/>
                <a:gd name="connsiteX7" fmla="*/ 307110 w 587216"/>
                <a:gd name="connsiteY7" fmla="*/ 469130 h 754380"/>
                <a:gd name="connsiteX8" fmla="*/ 307538 w 587216"/>
                <a:gd name="connsiteY8" fmla="*/ 466558 h 754380"/>
                <a:gd name="connsiteX9" fmla="*/ 585716 w 587216"/>
                <a:gd name="connsiteY9" fmla="*/ 188381 h 754380"/>
                <a:gd name="connsiteX10" fmla="*/ 562570 w 587216"/>
                <a:gd name="connsiteY10" fmla="*/ 39219 h 754380"/>
                <a:gd name="connsiteX11" fmla="*/ 561285 w 587216"/>
                <a:gd name="connsiteY11" fmla="*/ 3215 h 754380"/>
                <a:gd name="connsiteX12" fmla="*/ 462272 w 587216"/>
                <a:gd name="connsiteY12" fmla="*/ 102227 h 754380"/>
                <a:gd name="connsiteX13" fmla="*/ 462701 w 587216"/>
                <a:gd name="connsiteY13" fmla="*/ 224814 h 754380"/>
                <a:gd name="connsiteX14" fmla="*/ 462701 w 587216"/>
                <a:gd name="connsiteY14" fmla="*/ 229100 h 754380"/>
                <a:gd name="connsiteX15" fmla="*/ 285679 w 587216"/>
                <a:gd name="connsiteY15" fmla="*/ 406122 h 754380"/>
                <a:gd name="connsiteX16" fmla="*/ 281392 w 587216"/>
                <a:gd name="connsiteY16" fmla="*/ 406122 h 754380"/>
                <a:gd name="connsiteX17" fmla="*/ 243245 w 587216"/>
                <a:gd name="connsiteY17" fmla="*/ 406122 h 754380"/>
                <a:gd name="connsiteX18" fmla="*/ 3215 w 587216"/>
                <a:gd name="connsiteY18" fmla="*/ 646152 h 754380"/>
                <a:gd name="connsiteX19" fmla="*/ 34504 w 587216"/>
                <a:gd name="connsiteY19" fmla="*/ 694587 h 754380"/>
                <a:gd name="connsiteX20" fmla="*/ 181523 w 587216"/>
                <a:gd name="connsiteY20" fmla="*/ 545425 h 754380"/>
                <a:gd name="connsiteX21" fmla="*/ 379548 w 587216"/>
                <a:gd name="connsiteY21" fmla="*/ 346972 h 754380"/>
                <a:gd name="connsiteX22" fmla="*/ 448556 w 587216"/>
                <a:gd name="connsiteY22" fmla="*/ 279249 h 754380"/>
                <a:gd name="connsiteX23" fmla="*/ 469987 w 587216"/>
                <a:gd name="connsiteY23" fmla="*/ 259104 h 754380"/>
                <a:gd name="connsiteX24" fmla="*/ 482418 w 587216"/>
                <a:gd name="connsiteY24" fmla="*/ 248817 h 754380"/>
                <a:gd name="connsiteX25" fmla="*/ 487990 w 587216"/>
                <a:gd name="connsiteY25" fmla="*/ 232958 h 754380"/>
                <a:gd name="connsiteX26" fmla="*/ 486704 w 587216"/>
                <a:gd name="connsiteY26" fmla="*/ 196953 h 754380"/>
                <a:gd name="connsiteX27" fmla="*/ 477703 w 587216"/>
                <a:gd name="connsiteY27" fmla="*/ 147233 h 754380"/>
                <a:gd name="connsiteX28" fmla="*/ 478560 w 587216"/>
                <a:gd name="connsiteY28" fmla="*/ 140803 h 754380"/>
                <a:gd name="connsiteX29" fmla="*/ 490133 w 587216"/>
                <a:gd name="connsiteY29" fmla="*/ 101798 h 754380"/>
                <a:gd name="connsiteX30" fmla="*/ 550998 w 587216"/>
                <a:gd name="connsiteY30" fmla="*/ 101798 h 754380"/>
                <a:gd name="connsiteX31" fmla="*/ 550998 w 587216"/>
                <a:gd name="connsiteY31" fmla="*/ 162663 h 754380"/>
                <a:gd name="connsiteX32" fmla="*/ 502992 w 587216"/>
                <a:gd name="connsiteY32" fmla="*/ 171236 h 754380"/>
                <a:gd name="connsiteX33" fmla="*/ 506420 w 587216"/>
                <a:gd name="connsiteY33" fmla="*/ 194810 h 754380"/>
                <a:gd name="connsiteX34" fmla="*/ 507278 w 587216"/>
                <a:gd name="connsiteY34" fmla="*/ 235101 h 754380"/>
                <a:gd name="connsiteX35" fmla="*/ 492276 w 587216"/>
                <a:gd name="connsiteY35" fmla="*/ 265962 h 754380"/>
                <a:gd name="connsiteX36" fmla="*/ 483275 w 587216"/>
                <a:gd name="connsiteY36" fmla="*/ 273677 h 754380"/>
                <a:gd name="connsiteX37" fmla="*/ 461415 w 587216"/>
                <a:gd name="connsiteY37" fmla="*/ 293822 h 7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87216" h="754380">
                  <a:moveTo>
                    <a:pt x="461415" y="293822"/>
                  </a:moveTo>
                  <a:lnTo>
                    <a:pt x="461415" y="293822"/>
                  </a:lnTo>
                  <a:cubicBezTo>
                    <a:pt x="443841" y="310539"/>
                    <a:pt x="420267" y="333684"/>
                    <a:pt x="392835" y="361117"/>
                  </a:cubicBezTo>
                  <a:cubicBezTo>
                    <a:pt x="337542" y="415981"/>
                    <a:pt x="265962" y="487989"/>
                    <a:pt x="195239" y="559141"/>
                  </a:cubicBezTo>
                  <a:cubicBezTo>
                    <a:pt x="141232" y="613577"/>
                    <a:pt x="89368" y="666298"/>
                    <a:pt x="44791" y="711732"/>
                  </a:cubicBezTo>
                  <a:cubicBezTo>
                    <a:pt x="53364" y="725448"/>
                    <a:pt x="61508" y="739592"/>
                    <a:pt x="70080" y="753308"/>
                  </a:cubicBezTo>
                  <a:lnTo>
                    <a:pt x="289536" y="533852"/>
                  </a:lnTo>
                  <a:lnTo>
                    <a:pt x="307110" y="469130"/>
                  </a:lnTo>
                  <a:lnTo>
                    <a:pt x="307538" y="466558"/>
                  </a:lnTo>
                  <a:lnTo>
                    <a:pt x="585716" y="188381"/>
                  </a:lnTo>
                  <a:cubicBezTo>
                    <a:pt x="570714" y="140375"/>
                    <a:pt x="565142" y="89368"/>
                    <a:pt x="562570" y="39219"/>
                  </a:cubicBezTo>
                  <a:cubicBezTo>
                    <a:pt x="561713" y="27218"/>
                    <a:pt x="561285" y="15216"/>
                    <a:pt x="561285" y="3215"/>
                  </a:cubicBezTo>
                  <a:lnTo>
                    <a:pt x="462272" y="102227"/>
                  </a:lnTo>
                  <a:lnTo>
                    <a:pt x="462701" y="224814"/>
                  </a:lnTo>
                  <a:lnTo>
                    <a:pt x="462701" y="229100"/>
                  </a:lnTo>
                  <a:lnTo>
                    <a:pt x="285679" y="406122"/>
                  </a:lnTo>
                  <a:lnTo>
                    <a:pt x="281392" y="406122"/>
                  </a:lnTo>
                  <a:lnTo>
                    <a:pt x="243245" y="406122"/>
                  </a:lnTo>
                  <a:lnTo>
                    <a:pt x="3215" y="646152"/>
                  </a:lnTo>
                  <a:cubicBezTo>
                    <a:pt x="13930" y="662011"/>
                    <a:pt x="24217" y="678299"/>
                    <a:pt x="34504" y="694587"/>
                  </a:cubicBezTo>
                  <a:cubicBezTo>
                    <a:pt x="78653" y="649581"/>
                    <a:pt x="130088" y="597718"/>
                    <a:pt x="181523" y="545425"/>
                  </a:cubicBezTo>
                  <a:cubicBezTo>
                    <a:pt x="252246" y="473845"/>
                    <a:pt x="323826" y="402264"/>
                    <a:pt x="379548" y="346972"/>
                  </a:cubicBezTo>
                  <a:cubicBezTo>
                    <a:pt x="407408" y="319540"/>
                    <a:pt x="430983" y="295966"/>
                    <a:pt x="448556" y="279249"/>
                  </a:cubicBezTo>
                  <a:cubicBezTo>
                    <a:pt x="457129" y="270677"/>
                    <a:pt x="464844" y="264247"/>
                    <a:pt x="469987" y="259104"/>
                  </a:cubicBezTo>
                  <a:cubicBezTo>
                    <a:pt x="475560" y="253960"/>
                    <a:pt x="478131" y="251388"/>
                    <a:pt x="482418" y="248817"/>
                  </a:cubicBezTo>
                  <a:cubicBezTo>
                    <a:pt x="483703" y="247959"/>
                    <a:pt x="487132" y="242816"/>
                    <a:pt x="487990" y="232958"/>
                  </a:cubicBezTo>
                  <a:cubicBezTo>
                    <a:pt x="488847" y="223099"/>
                    <a:pt x="488418" y="209812"/>
                    <a:pt x="486704" y="196953"/>
                  </a:cubicBezTo>
                  <a:cubicBezTo>
                    <a:pt x="483703" y="171236"/>
                    <a:pt x="477703" y="147233"/>
                    <a:pt x="477703" y="147233"/>
                  </a:cubicBezTo>
                  <a:cubicBezTo>
                    <a:pt x="477274" y="145089"/>
                    <a:pt x="477703" y="142946"/>
                    <a:pt x="478560" y="140803"/>
                  </a:cubicBezTo>
                  <a:cubicBezTo>
                    <a:pt x="475560" y="127087"/>
                    <a:pt x="479417" y="112085"/>
                    <a:pt x="490133" y="101798"/>
                  </a:cubicBezTo>
                  <a:cubicBezTo>
                    <a:pt x="506849" y="85082"/>
                    <a:pt x="534281" y="85082"/>
                    <a:pt x="550998" y="101798"/>
                  </a:cubicBezTo>
                  <a:cubicBezTo>
                    <a:pt x="567714" y="118515"/>
                    <a:pt x="567714" y="145518"/>
                    <a:pt x="550998" y="162663"/>
                  </a:cubicBezTo>
                  <a:cubicBezTo>
                    <a:pt x="538139" y="175522"/>
                    <a:pt x="518851" y="178522"/>
                    <a:pt x="502992" y="171236"/>
                  </a:cubicBezTo>
                  <a:cubicBezTo>
                    <a:pt x="504277" y="178522"/>
                    <a:pt x="505563" y="186666"/>
                    <a:pt x="506420" y="194810"/>
                  </a:cubicBezTo>
                  <a:cubicBezTo>
                    <a:pt x="508135" y="208526"/>
                    <a:pt x="508564" y="222671"/>
                    <a:pt x="507278" y="235101"/>
                  </a:cubicBezTo>
                  <a:cubicBezTo>
                    <a:pt x="505992" y="247531"/>
                    <a:pt x="502992" y="259961"/>
                    <a:pt x="492276" y="265962"/>
                  </a:cubicBezTo>
                  <a:cubicBezTo>
                    <a:pt x="493562" y="265533"/>
                    <a:pt x="488847" y="268962"/>
                    <a:pt x="483275" y="273677"/>
                  </a:cubicBezTo>
                  <a:cubicBezTo>
                    <a:pt x="477703" y="278821"/>
                    <a:pt x="470416" y="285250"/>
                    <a:pt x="461415" y="2938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1" name="Freeform: Shape 262">
              <a:extLst>
                <a:ext uri="{FF2B5EF4-FFF2-40B4-BE49-F238E27FC236}">
                  <a16:creationId xmlns:a16="http://schemas.microsoft.com/office/drawing/2014/main" id="{BD092E4C-EF3E-4B91-B2A9-122DA3A84F69}"/>
                </a:ext>
              </a:extLst>
            </p:cNvPr>
            <p:cNvSpPr/>
            <p:nvPr/>
          </p:nvSpPr>
          <p:spPr>
            <a:xfrm>
              <a:off x="5887903" y="3744254"/>
              <a:ext cx="30004" cy="30004"/>
            </a:xfrm>
            <a:custGeom>
              <a:avLst/>
              <a:gdLst>
                <a:gd name="connsiteX0" fmla="*/ 3215 w 30003"/>
                <a:gd name="connsiteY0" fmla="*/ 14788 h 30003"/>
                <a:gd name="connsiteX1" fmla="*/ 9215 w 30003"/>
                <a:gd name="connsiteY1" fmla="*/ 28504 h 30003"/>
                <a:gd name="connsiteX2" fmla="*/ 26789 w 30003"/>
                <a:gd name="connsiteY2" fmla="*/ 28504 h 30003"/>
                <a:gd name="connsiteX3" fmla="*/ 28932 w 30003"/>
                <a:gd name="connsiteY3" fmla="*/ 26361 h 30003"/>
                <a:gd name="connsiteX4" fmla="*/ 14787 w 30003"/>
                <a:gd name="connsiteY4" fmla="*/ 3215 h 30003"/>
                <a:gd name="connsiteX5" fmla="*/ 3215 w 30003"/>
                <a:gd name="connsiteY5" fmla="*/ 14788 h 3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3" h="30003">
                  <a:moveTo>
                    <a:pt x="3215" y="14788"/>
                  </a:moveTo>
                  <a:cubicBezTo>
                    <a:pt x="5358" y="19502"/>
                    <a:pt x="7072" y="23789"/>
                    <a:pt x="9215" y="28504"/>
                  </a:cubicBezTo>
                  <a:lnTo>
                    <a:pt x="26789" y="28504"/>
                  </a:lnTo>
                  <a:lnTo>
                    <a:pt x="28932" y="26361"/>
                  </a:lnTo>
                  <a:cubicBezTo>
                    <a:pt x="24217" y="18645"/>
                    <a:pt x="19502" y="10930"/>
                    <a:pt x="14787" y="3215"/>
                  </a:cubicBezTo>
                  <a:cubicBezTo>
                    <a:pt x="10930" y="6644"/>
                    <a:pt x="7072" y="10501"/>
                    <a:pt x="3215" y="147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2" name="Freeform: Shape 263">
              <a:extLst>
                <a:ext uri="{FF2B5EF4-FFF2-40B4-BE49-F238E27FC236}">
                  <a16:creationId xmlns:a16="http://schemas.microsoft.com/office/drawing/2014/main" id="{90DF76C3-7B93-404C-9C73-12D166CEBF2B}"/>
                </a:ext>
              </a:extLst>
            </p:cNvPr>
            <p:cNvSpPr/>
            <p:nvPr/>
          </p:nvSpPr>
          <p:spPr>
            <a:xfrm>
              <a:off x="5240695" y="5104709"/>
              <a:ext cx="458629" cy="505778"/>
            </a:xfrm>
            <a:custGeom>
              <a:avLst/>
              <a:gdLst>
                <a:gd name="connsiteX0" fmla="*/ 385961 w 458628"/>
                <a:gd name="connsiteY0" fmla="*/ 350830 h 505777"/>
                <a:gd name="connsiteX1" fmla="*/ 428823 w 458628"/>
                <a:gd name="connsiteY1" fmla="*/ 307967 h 505777"/>
                <a:gd name="connsiteX2" fmla="*/ 456255 w 458628"/>
                <a:gd name="connsiteY2" fmla="*/ 318254 h 505777"/>
                <a:gd name="connsiteX3" fmla="*/ 450683 w 458628"/>
                <a:gd name="connsiteY3" fmla="*/ 270677 h 505777"/>
                <a:gd name="connsiteX4" fmla="*/ 396676 w 458628"/>
                <a:gd name="connsiteY4" fmla="*/ 270677 h 505777"/>
                <a:gd name="connsiteX5" fmla="*/ 303664 w 458628"/>
                <a:gd name="connsiteY5" fmla="*/ 363689 h 505777"/>
                <a:gd name="connsiteX6" fmla="*/ 298092 w 458628"/>
                <a:gd name="connsiteY6" fmla="*/ 366689 h 505777"/>
                <a:gd name="connsiteX7" fmla="*/ 256944 w 458628"/>
                <a:gd name="connsiteY7" fmla="*/ 398407 h 505777"/>
                <a:gd name="connsiteX8" fmla="*/ 214082 w 458628"/>
                <a:gd name="connsiteY8" fmla="*/ 355116 h 505777"/>
                <a:gd name="connsiteX9" fmla="*/ 256944 w 458628"/>
                <a:gd name="connsiteY9" fmla="*/ 312254 h 505777"/>
                <a:gd name="connsiteX10" fmla="*/ 297664 w 458628"/>
                <a:gd name="connsiteY10" fmla="*/ 341828 h 505777"/>
                <a:gd name="connsiteX11" fmla="*/ 385532 w 458628"/>
                <a:gd name="connsiteY11" fmla="*/ 253960 h 505777"/>
                <a:gd name="connsiteX12" fmla="*/ 388532 w 458628"/>
                <a:gd name="connsiteY12" fmla="*/ 251389 h 505777"/>
                <a:gd name="connsiteX13" fmla="*/ 447683 w 458628"/>
                <a:gd name="connsiteY13" fmla="*/ 251389 h 505777"/>
                <a:gd name="connsiteX14" fmla="*/ 441682 w 458628"/>
                <a:gd name="connsiteY14" fmla="*/ 217527 h 505777"/>
                <a:gd name="connsiteX15" fmla="*/ 435252 w 458628"/>
                <a:gd name="connsiteY15" fmla="*/ 217956 h 505777"/>
                <a:gd name="connsiteX16" fmla="*/ 392819 w 458628"/>
                <a:gd name="connsiteY16" fmla="*/ 175094 h 505777"/>
                <a:gd name="connsiteX17" fmla="*/ 423680 w 458628"/>
                <a:gd name="connsiteY17" fmla="*/ 133945 h 505777"/>
                <a:gd name="connsiteX18" fmla="*/ 418536 w 458628"/>
                <a:gd name="connsiteY18" fmla="*/ 111229 h 505777"/>
                <a:gd name="connsiteX19" fmla="*/ 414678 w 458628"/>
                <a:gd name="connsiteY19" fmla="*/ 94084 h 505777"/>
                <a:gd name="connsiteX20" fmla="*/ 412964 w 458628"/>
                <a:gd name="connsiteY20" fmla="*/ 94084 h 505777"/>
                <a:gd name="connsiteX21" fmla="*/ 366672 w 458628"/>
                <a:gd name="connsiteY21" fmla="*/ 140375 h 505777"/>
                <a:gd name="connsiteX22" fmla="*/ 366672 w 458628"/>
                <a:gd name="connsiteY22" fmla="*/ 230386 h 505777"/>
                <a:gd name="connsiteX23" fmla="*/ 363672 w 458628"/>
                <a:gd name="connsiteY23" fmla="*/ 232958 h 505777"/>
                <a:gd name="connsiteX24" fmla="*/ 322095 w 458628"/>
                <a:gd name="connsiteY24" fmla="*/ 274535 h 505777"/>
                <a:gd name="connsiteX25" fmla="*/ 319524 w 458628"/>
                <a:gd name="connsiteY25" fmla="*/ 277535 h 505777"/>
                <a:gd name="connsiteX26" fmla="*/ 176363 w 458628"/>
                <a:gd name="connsiteY26" fmla="*/ 277535 h 505777"/>
                <a:gd name="connsiteX27" fmla="*/ 173362 w 458628"/>
                <a:gd name="connsiteY27" fmla="*/ 274535 h 505777"/>
                <a:gd name="connsiteX28" fmla="*/ 113784 w 458628"/>
                <a:gd name="connsiteY28" fmla="*/ 215384 h 505777"/>
                <a:gd name="connsiteX29" fmla="*/ 98782 w 458628"/>
                <a:gd name="connsiteY29" fmla="*/ 217956 h 505777"/>
                <a:gd name="connsiteX30" fmla="*/ 55919 w 458628"/>
                <a:gd name="connsiteY30" fmla="*/ 175094 h 505777"/>
                <a:gd name="connsiteX31" fmla="*/ 98782 w 458628"/>
                <a:gd name="connsiteY31" fmla="*/ 132231 h 505777"/>
                <a:gd name="connsiteX32" fmla="*/ 141644 w 458628"/>
                <a:gd name="connsiteY32" fmla="*/ 175094 h 505777"/>
                <a:gd name="connsiteX33" fmla="*/ 130071 w 458628"/>
                <a:gd name="connsiteY33" fmla="*/ 203811 h 505777"/>
                <a:gd name="connsiteX34" fmla="*/ 184078 w 458628"/>
                <a:gd name="connsiteY34" fmla="*/ 257818 h 505777"/>
                <a:gd name="connsiteX35" fmla="*/ 311380 w 458628"/>
                <a:gd name="connsiteY35" fmla="*/ 257818 h 505777"/>
                <a:gd name="connsiteX36" fmla="*/ 347384 w 458628"/>
                <a:gd name="connsiteY36" fmla="*/ 221813 h 505777"/>
                <a:gd name="connsiteX37" fmla="*/ 347384 w 458628"/>
                <a:gd name="connsiteY37" fmla="*/ 132231 h 505777"/>
                <a:gd name="connsiteX38" fmla="*/ 349956 w 458628"/>
                <a:gd name="connsiteY38" fmla="*/ 129659 h 505777"/>
                <a:gd name="connsiteX39" fmla="*/ 402677 w 458628"/>
                <a:gd name="connsiteY39" fmla="*/ 77367 h 505777"/>
                <a:gd name="connsiteX40" fmla="*/ 405249 w 458628"/>
                <a:gd name="connsiteY40" fmla="*/ 74795 h 505777"/>
                <a:gd name="connsiteX41" fmla="*/ 411678 w 458628"/>
                <a:gd name="connsiteY41" fmla="*/ 74795 h 505777"/>
                <a:gd name="connsiteX42" fmla="*/ 407820 w 458628"/>
                <a:gd name="connsiteY42" fmla="*/ 39648 h 505777"/>
                <a:gd name="connsiteX43" fmla="*/ 394962 w 458628"/>
                <a:gd name="connsiteY43" fmla="*/ 39648 h 505777"/>
                <a:gd name="connsiteX44" fmla="*/ 289091 w 458628"/>
                <a:gd name="connsiteY44" fmla="*/ 145090 h 505777"/>
                <a:gd name="connsiteX45" fmla="*/ 306236 w 458628"/>
                <a:gd name="connsiteY45" fmla="*/ 179380 h 505777"/>
                <a:gd name="connsiteX46" fmla="*/ 263374 w 458628"/>
                <a:gd name="connsiteY46" fmla="*/ 222242 h 505777"/>
                <a:gd name="connsiteX47" fmla="*/ 220511 w 458628"/>
                <a:gd name="connsiteY47" fmla="*/ 179380 h 505777"/>
                <a:gd name="connsiteX48" fmla="*/ 263374 w 458628"/>
                <a:gd name="connsiteY48" fmla="*/ 136517 h 505777"/>
                <a:gd name="connsiteX49" fmla="*/ 269803 w 458628"/>
                <a:gd name="connsiteY49" fmla="*/ 136946 h 505777"/>
                <a:gd name="connsiteX50" fmla="*/ 383817 w 458628"/>
                <a:gd name="connsiteY50" fmla="*/ 22932 h 505777"/>
                <a:gd name="connsiteX51" fmla="*/ 386389 w 458628"/>
                <a:gd name="connsiteY51" fmla="*/ 20360 h 505777"/>
                <a:gd name="connsiteX52" fmla="*/ 405677 w 458628"/>
                <a:gd name="connsiteY52" fmla="*/ 20360 h 505777"/>
                <a:gd name="connsiteX53" fmla="*/ 403963 w 458628"/>
                <a:gd name="connsiteY53" fmla="*/ 3215 h 505777"/>
                <a:gd name="connsiteX54" fmla="*/ 381674 w 458628"/>
                <a:gd name="connsiteY54" fmla="*/ 3215 h 505777"/>
                <a:gd name="connsiteX55" fmla="*/ 294663 w 458628"/>
                <a:gd name="connsiteY55" fmla="*/ 90226 h 505777"/>
                <a:gd name="connsiteX56" fmla="*/ 291663 w 458628"/>
                <a:gd name="connsiteY56" fmla="*/ 92797 h 505777"/>
                <a:gd name="connsiteX57" fmla="*/ 12200 w 458628"/>
                <a:gd name="connsiteY57" fmla="*/ 92797 h 505777"/>
                <a:gd name="connsiteX58" fmla="*/ 4056 w 458628"/>
                <a:gd name="connsiteY58" fmla="*/ 253532 h 505777"/>
                <a:gd name="connsiteX59" fmla="*/ 20343 w 458628"/>
                <a:gd name="connsiteY59" fmla="*/ 381691 h 505777"/>
                <a:gd name="connsiteX60" fmla="*/ 43489 w 458628"/>
                <a:gd name="connsiteY60" fmla="*/ 505992 h 505777"/>
                <a:gd name="connsiteX61" fmla="*/ 64492 w 458628"/>
                <a:gd name="connsiteY61" fmla="*/ 484989 h 505777"/>
                <a:gd name="connsiteX62" fmla="*/ 73064 w 458628"/>
                <a:gd name="connsiteY62" fmla="*/ 476417 h 505777"/>
                <a:gd name="connsiteX63" fmla="*/ 449826 w 458628"/>
                <a:gd name="connsiteY63" fmla="*/ 476417 h 505777"/>
                <a:gd name="connsiteX64" fmla="*/ 451540 w 458628"/>
                <a:gd name="connsiteY64" fmla="*/ 463558 h 505777"/>
                <a:gd name="connsiteX65" fmla="*/ 452826 w 458628"/>
                <a:gd name="connsiteY65" fmla="*/ 451985 h 505777"/>
                <a:gd name="connsiteX66" fmla="*/ 171648 w 458628"/>
                <a:gd name="connsiteY66" fmla="*/ 451985 h 505777"/>
                <a:gd name="connsiteX67" fmla="*/ 166076 w 458628"/>
                <a:gd name="connsiteY67" fmla="*/ 446413 h 505777"/>
                <a:gd name="connsiteX68" fmla="*/ 110783 w 458628"/>
                <a:gd name="connsiteY68" fmla="*/ 390692 h 505777"/>
                <a:gd name="connsiteX69" fmla="*/ 92352 w 458628"/>
                <a:gd name="connsiteY69" fmla="*/ 394978 h 505777"/>
                <a:gd name="connsiteX70" fmla="*/ 49061 w 458628"/>
                <a:gd name="connsiteY70" fmla="*/ 351687 h 505777"/>
                <a:gd name="connsiteX71" fmla="*/ 92352 w 458628"/>
                <a:gd name="connsiteY71" fmla="*/ 308825 h 505777"/>
                <a:gd name="connsiteX72" fmla="*/ 135644 w 458628"/>
                <a:gd name="connsiteY72" fmla="*/ 351687 h 505777"/>
                <a:gd name="connsiteX73" fmla="*/ 134786 w 458628"/>
                <a:gd name="connsiteY73" fmla="*/ 359402 h 505777"/>
                <a:gd name="connsiteX74" fmla="*/ 188364 w 458628"/>
                <a:gd name="connsiteY74" fmla="*/ 412552 h 505777"/>
                <a:gd name="connsiteX75" fmla="*/ 456684 w 458628"/>
                <a:gd name="connsiteY75" fmla="*/ 412552 h 505777"/>
                <a:gd name="connsiteX76" fmla="*/ 458827 w 458628"/>
                <a:gd name="connsiteY76" fmla="*/ 382548 h 505777"/>
                <a:gd name="connsiteX77" fmla="*/ 429252 w 458628"/>
                <a:gd name="connsiteY77" fmla="*/ 394978 h 505777"/>
                <a:gd name="connsiteX78" fmla="*/ 385961 w 458628"/>
                <a:gd name="connsiteY78" fmla="*/ 350830 h 50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58628" h="505777">
                  <a:moveTo>
                    <a:pt x="385961" y="350830"/>
                  </a:moveTo>
                  <a:cubicBezTo>
                    <a:pt x="385961" y="327256"/>
                    <a:pt x="405249" y="307967"/>
                    <a:pt x="428823" y="307967"/>
                  </a:cubicBezTo>
                  <a:cubicBezTo>
                    <a:pt x="439539" y="307967"/>
                    <a:pt x="448968" y="311825"/>
                    <a:pt x="456255" y="318254"/>
                  </a:cubicBezTo>
                  <a:cubicBezTo>
                    <a:pt x="454969" y="302395"/>
                    <a:pt x="452826" y="286536"/>
                    <a:pt x="450683" y="270677"/>
                  </a:cubicBezTo>
                  <a:lnTo>
                    <a:pt x="396676" y="270677"/>
                  </a:lnTo>
                  <a:lnTo>
                    <a:pt x="303664" y="363689"/>
                  </a:lnTo>
                  <a:cubicBezTo>
                    <a:pt x="302379" y="365403"/>
                    <a:pt x="300236" y="366260"/>
                    <a:pt x="298092" y="366689"/>
                  </a:cubicBezTo>
                  <a:cubicBezTo>
                    <a:pt x="292949" y="384691"/>
                    <a:pt x="276661" y="398407"/>
                    <a:pt x="256944" y="398407"/>
                  </a:cubicBezTo>
                  <a:cubicBezTo>
                    <a:pt x="233370" y="398407"/>
                    <a:pt x="214082" y="378691"/>
                    <a:pt x="214082" y="355116"/>
                  </a:cubicBezTo>
                  <a:cubicBezTo>
                    <a:pt x="214082" y="331542"/>
                    <a:pt x="232941" y="312254"/>
                    <a:pt x="256944" y="312254"/>
                  </a:cubicBezTo>
                  <a:cubicBezTo>
                    <a:pt x="276233" y="312254"/>
                    <a:pt x="292092" y="324683"/>
                    <a:pt x="297664" y="341828"/>
                  </a:cubicBezTo>
                  <a:lnTo>
                    <a:pt x="385532" y="253960"/>
                  </a:lnTo>
                  <a:lnTo>
                    <a:pt x="388532" y="251389"/>
                  </a:lnTo>
                  <a:lnTo>
                    <a:pt x="447683" y="251389"/>
                  </a:lnTo>
                  <a:cubicBezTo>
                    <a:pt x="445968" y="240245"/>
                    <a:pt x="443825" y="228672"/>
                    <a:pt x="441682" y="217527"/>
                  </a:cubicBezTo>
                  <a:cubicBezTo>
                    <a:pt x="439539" y="217956"/>
                    <a:pt x="437396" y="217956"/>
                    <a:pt x="435252" y="217956"/>
                  </a:cubicBezTo>
                  <a:cubicBezTo>
                    <a:pt x="411678" y="217956"/>
                    <a:pt x="392819" y="199097"/>
                    <a:pt x="392819" y="175094"/>
                  </a:cubicBezTo>
                  <a:cubicBezTo>
                    <a:pt x="392819" y="155377"/>
                    <a:pt x="405677" y="139089"/>
                    <a:pt x="423680" y="133945"/>
                  </a:cubicBezTo>
                  <a:cubicBezTo>
                    <a:pt x="421965" y="126230"/>
                    <a:pt x="420251" y="118943"/>
                    <a:pt x="418536" y="111229"/>
                  </a:cubicBezTo>
                  <a:cubicBezTo>
                    <a:pt x="417250" y="105656"/>
                    <a:pt x="415964" y="99655"/>
                    <a:pt x="414678" y="94084"/>
                  </a:cubicBezTo>
                  <a:lnTo>
                    <a:pt x="412964" y="94084"/>
                  </a:lnTo>
                  <a:lnTo>
                    <a:pt x="366672" y="140375"/>
                  </a:lnTo>
                  <a:lnTo>
                    <a:pt x="366672" y="230386"/>
                  </a:lnTo>
                  <a:lnTo>
                    <a:pt x="363672" y="232958"/>
                  </a:lnTo>
                  <a:lnTo>
                    <a:pt x="322095" y="274535"/>
                  </a:lnTo>
                  <a:lnTo>
                    <a:pt x="319524" y="277535"/>
                  </a:lnTo>
                  <a:lnTo>
                    <a:pt x="176363" y="277535"/>
                  </a:lnTo>
                  <a:lnTo>
                    <a:pt x="173362" y="274535"/>
                  </a:lnTo>
                  <a:lnTo>
                    <a:pt x="113784" y="215384"/>
                  </a:lnTo>
                  <a:cubicBezTo>
                    <a:pt x="109069" y="217099"/>
                    <a:pt x="103925" y="217956"/>
                    <a:pt x="98782" y="217956"/>
                  </a:cubicBezTo>
                  <a:cubicBezTo>
                    <a:pt x="75207" y="217956"/>
                    <a:pt x="55919" y="199097"/>
                    <a:pt x="55919" y="175094"/>
                  </a:cubicBezTo>
                  <a:cubicBezTo>
                    <a:pt x="55919" y="151090"/>
                    <a:pt x="75207" y="132231"/>
                    <a:pt x="98782" y="132231"/>
                  </a:cubicBezTo>
                  <a:cubicBezTo>
                    <a:pt x="122356" y="132231"/>
                    <a:pt x="141644" y="151519"/>
                    <a:pt x="141644" y="175094"/>
                  </a:cubicBezTo>
                  <a:cubicBezTo>
                    <a:pt x="141644" y="186238"/>
                    <a:pt x="136929" y="196096"/>
                    <a:pt x="130071" y="203811"/>
                  </a:cubicBezTo>
                  <a:lnTo>
                    <a:pt x="184078" y="257818"/>
                  </a:lnTo>
                  <a:lnTo>
                    <a:pt x="311380" y="257818"/>
                  </a:lnTo>
                  <a:lnTo>
                    <a:pt x="347384" y="221813"/>
                  </a:lnTo>
                  <a:lnTo>
                    <a:pt x="347384" y="132231"/>
                  </a:lnTo>
                  <a:lnTo>
                    <a:pt x="349956" y="129659"/>
                  </a:lnTo>
                  <a:lnTo>
                    <a:pt x="402677" y="77367"/>
                  </a:lnTo>
                  <a:lnTo>
                    <a:pt x="405249" y="74795"/>
                  </a:lnTo>
                  <a:lnTo>
                    <a:pt x="411678" y="74795"/>
                  </a:lnTo>
                  <a:cubicBezTo>
                    <a:pt x="409964" y="63222"/>
                    <a:pt x="409106" y="51650"/>
                    <a:pt x="407820" y="39648"/>
                  </a:cubicBezTo>
                  <a:lnTo>
                    <a:pt x="394962" y="39648"/>
                  </a:lnTo>
                  <a:lnTo>
                    <a:pt x="289091" y="145090"/>
                  </a:lnTo>
                  <a:cubicBezTo>
                    <a:pt x="299378" y="152805"/>
                    <a:pt x="306236" y="165235"/>
                    <a:pt x="306236" y="179380"/>
                  </a:cubicBezTo>
                  <a:cubicBezTo>
                    <a:pt x="306236" y="202954"/>
                    <a:pt x="287377" y="222242"/>
                    <a:pt x="263374" y="222242"/>
                  </a:cubicBezTo>
                  <a:cubicBezTo>
                    <a:pt x="239371" y="222242"/>
                    <a:pt x="220511" y="203383"/>
                    <a:pt x="220511" y="179380"/>
                  </a:cubicBezTo>
                  <a:cubicBezTo>
                    <a:pt x="220511" y="155377"/>
                    <a:pt x="239799" y="136517"/>
                    <a:pt x="263374" y="136517"/>
                  </a:cubicBezTo>
                  <a:cubicBezTo>
                    <a:pt x="265517" y="136517"/>
                    <a:pt x="267660" y="136517"/>
                    <a:pt x="269803" y="136946"/>
                  </a:cubicBezTo>
                  <a:lnTo>
                    <a:pt x="383817" y="22932"/>
                  </a:lnTo>
                  <a:lnTo>
                    <a:pt x="386389" y="20360"/>
                  </a:lnTo>
                  <a:lnTo>
                    <a:pt x="405677" y="20360"/>
                  </a:lnTo>
                  <a:cubicBezTo>
                    <a:pt x="405249" y="14788"/>
                    <a:pt x="404391" y="8787"/>
                    <a:pt x="403963" y="3215"/>
                  </a:cubicBezTo>
                  <a:lnTo>
                    <a:pt x="381674" y="3215"/>
                  </a:lnTo>
                  <a:lnTo>
                    <a:pt x="294663" y="90226"/>
                  </a:lnTo>
                  <a:lnTo>
                    <a:pt x="291663" y="92797"/>
                  </a:lnTo>
                  <a:lnTo>
                    <a:pt x="12200" y="92797"/>
                  </a:lnTo>
                  <a:cubicBezTo>
                    <a:pt x="6627" y="146376"/>
                    <a:pt x="1055" y="199525"/>
                    <a:pt x="4056" y="253532"/>
                  </a:cubicBezTo>
                  <a:cubicBezTo>
                    <a:pt x="5341" y="296823"/>
                    <a:pt x="13057" y="339257"/>
                    <a:pt x="20343" y="381691"/>
                  </a:cubicBezTo>
                  <a:cubicBezTo>
                    <a:pt x="27630" y="423267"/>
                    <a:pt x="35774" y="464416"/>
                    <a:pt x="43489" y="505992"/>
                  </a:cubicBezTo>
                  <a:lnTo>
                    <a:pt x="64492" y="484989"/>
                  </a:lnTo>
                  <a:lnTo>
                    <a:pt x="73064" y="476417"/>
                  </a:lnTo>
                  <a:lnTo>
                    <a:pt x="449826" y="476417"/>
                  </a:lnTo>
                  <a:cubicBezTo>
                    <a:pt x="450254" y="472131"/>
                    <a:pt x="451112" y="467844"/>
                    <a:pt x="451540" y="463558"/>
                  </a:cubicBezTo>
                  <a:cubicBezTo>
                    <a:pt x="451969" y="459700"/>
                    <a:pt x="452397" y="455843"/>
                    <a:pt x="452826" y="451985"/>
                  </a:cubicBezTo>
                  <a:lnTo>
                    <a:pt x="171648" y="451985"/>
                  </a:lnTo>
                  <a:lnTo>
                    <a:pt x="166076" y="446413"/>
                  </a:lnTo>
                  <a:lnTo>
                    <a:pt x="110783" y="390692"/>
                  </a:lnTo>
                  <a:cubicBezTo>
                    <a:pt x="105211" y="393263"/>
                    <a:pt x="99210" y="394978"/>
                    <a:pt x="92352" y="394978"/>
                  </a:cubicBezTo>
                  <a:cubicBezTo>
                    <a:pt x="68778" y="394978"/>
                    <a:pt x="49061" y="375261"/>
                    <a:pt x="49061" y="351687"/>
                  </a:cubicBezTo>
                  <a:cubicBezTo>
                    <a:pt x="49061" y="328113"/>
                    <a:pt x="68349" y="308825"/>
                    <a:pt x="92352" y="308825"/>
                  </a:cubicBezTo>
                  <a:cubicBezTo>
                    <a:pt x="115927" y="308825"/>
                    <a:pt x="135644" y="328113"/>
                    <a:pt x="135644" y="351687"/>
                  </a:cubicBezTo>
                  <a:cubicBezTo>
                    <a:pt x="135644" y="354259"/>
                    <a:pt x="135215" y="356830"/>
                    <a:pt x="134786" y="359402"/>
                  </a:cubicBezTo>
                  <a:lnTo>
                    <a:pt x="188364" y="412552"/>
                  </a:lnTo>
                  <a:lnTo>
                    <a:pt x="456684" y="412552"/>
                  </a:lnTo>
                  <a:cubicBezTo>
                    <a:pt x="457541" y="402694"/>
                    <a:pt x="458398" y="392406"/>
                    <a:pt x="458827" y="382548"/>
                  </a:cubicBezTo>
                  <a:cubicBezTo>
                    <a:pt x="451112" y="390263"/>
                    <a:pt x="440825" y="394978"/>
                    <a:pt x="429252" y="394978"/>
                  </a:cubicBezTo>
                  <a:cubicBezTo>
                    <a:pt x="405249" y="394121"/>
                    <a:pt x="385961" y="374404"/>
                    <a:pt x="385961" y="350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3" name="Freeform: Shape 264">
              <a:extLst>
                <a:ext uri="{FF2B5EF4-FFF2-40B4-BE49-F238E27FC236}">
                  <a16:creationId xmlns:a16="http://schemas.microsoft.com/office/drawing/2014/main" id="{A955E55B-88EF-4B58-A5C3-5AD184FC2503}"/>
                </a:ext>
              </a:extLst>
            </p:cNvPr>
            <p:cNvSpPr/>
            <p:nvPr/>
          </p:nvSpPr>
          <p:spPr>
            <a:xfrm>
              <a:off x="5924764" y="3802547"/>
              <a:ext cx="21431" cy="12859"/>
            </a:xfrm>
            <a:custGeom>
              <a:avLst/>
              <a:gdLst>
                <a:gd name="connsiteX0" fmla="*/ 13502 w 21431"/>
                <a:gd name="connsiteY0" fmla="*/ 3215 h 12858"/>
                <a:gd name="connsiteX1" fmla="*/ 3215 w 21431"/>
                <a:gd name="connsiteY1" fmla="*/ 13502 h 12858"/>
                <a:gd name="connsiteX2" fmla="*/ 19503 w 21431"/>
                <a:gd name="connsiteY2" fmla="*/ 13502 h 12858"/>
                <a:gd name="connsiteX3" fmla="*/ 13502 w 21431"/>
                <a:gd name="connsiteY3" fmla="*/ 3215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1" h="12858">
                  <a:moveTo>
                    <a:pt x="13502" y="3215"/>
                  </a:moveTo>
                  <a:lnTo>
                    <a:pt x="3215" y="13502"/>
                  </a:lnTo>
                  <a:lnTo>
                    <a:pt x="19503" y="13502"/>
                  </a:lnTo>
                  <a:cubicBezTo>
                    <a:pt x="17359" y="10073"/>
                    <a:pt x="15216" y="6644"/>
                    <a:pt x="13502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4" name="Freeform: Shape 265">
              <a:extLst>
                <a:ext uri="{FF2B5EF4-FFF2-40B4-BE49-F238E27FC236}">
                  <a16:creationId xmlns:a16="http://schemas.microsoft.com/office/drawing/2014/main" id="{AE184B62-265C-4C90-83D5-06F178E28C0E}"/>
                </a:ext>
              </a:extLst>
            </p:cNvPr>
            <p:cNvSpPr/>
            <p:nvPr/>
          </p:nvSpPr>
          <p:spPr>
            <a:xfrm>
              <a:off x="5293828" y="5676067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5" name="Freeform: Shape 266">
              <a:extLst>
                <a:ext uri="{FF2B5EF4-FFF2-40B4-BE49-F238E27FC236}">
                  <a16:creationId xmlns:a16="http://schemas.microsoft.com/office/drawing/2014/main" id="{97EA932C-81B5-445D-8985-A407BBF5E3A7}"/>
                </a:ext>
              </a:extLst>
            </p:cNvPr>
            <p:cNvSpPr/>
            <p:nvPr/>
          </p:nvSpPr>
          <p:spPr>
            <a:xfrm>
              <a:off x="5293828" y="5636204"/>
              <a:ext cx="390049" cy="222885"/>
            </a:xfrm>
            <a:custGeom>
              <a:avLst/>
              <a:gdLst>
                <a:gd name="connsiteX0" fmla="*/ 3215 w 390048"/>
                <a:gd name="connsiteY0" fmla="*/ 43077 h 222885"/>
                <a:gd name="connsiteX1" fmla="*/ 18645 w 390048"/>
                <a:gd name="connsiteY1" fmla="*/ 118943 h 222885"/>
                <a:gd name="connsiteX2" fmla="*/ 41362 w 390048"/>
                <a:gd name="connsiteY2" fmla="*/ 112514 h 222885"/>
                <a:gd name="connsiteX3" fmla="*/ 84225 w 390048"/>
                <a:gd name="connsiteY3" fmla="*/ 155377 h 222885"/>
                <a:gd name="connsiteX4" fmla="*/ 79939 w 390048"/>
                <a:gd name="connsiteY4" fmla="*/ 174236 h 222885"/>
                <a:gd name="connsiteX5" fmla="*/ 127516 w 390048"/>
                <a:gd name="connsiteY5" fmla="*/ 221813 h 222885"/>
                <a:gd name="connsiteX6" fmla="*/ 352115 w 390048"/>
                <a:gd name="connsiteY6" fmla="*/ 221813 h 222885"/>
                <a:gd name="connsiteX7" fmla="*/ 356830 w 390048"/>
                <a:gd name="connsiteY7" fmla="*/ 192667 h 222885"/>
                <a:gd name="connsiteX8" fmla="*/ 334970 w 390048"/>
                <a:gd name="connsiteY8" fmla="*/ 155377 h 222885"/>
                <a:gd name="connsiteX9" fmla="*/ 370118 w 390048"/>
                <a:gd name="connsiteY9" fmla="*/ 113372 h 222885"/>
                <a:gd name="connsiteX10" fmla="*/ 374833 w 390048"/>
                <a:gd name="connsiteY10" fmla="*/ 85940 h 222885"/>
                <a:gd name="connsiteX11" fmla="*/ 309682 w 390048"/>
                <a:gd name="connsiteY11" fmla="*/ 85940 h 222885"/>
                <a:gd name="connsiteX12" fmla="*/ 247102 w 390048"/>
                <a:gd name="connsiteY12" fmla="*/ 148519 h 222885"/>
                <a:gd name="connsiteX13" fmla="*/ 248817 w 390048"/>
                <a:gd name="connsiteY13" fmla="*/ 159663 h 222885"/>
                <a:gd name="connsiteX14" fmla="*/ 205526 w 390048"/>
                <a:gd name="connsiteY14" fmla="*/ 202525 h 222885"/>
                <a:gd name="connsiteX15" fmla="*/ 162663 w 390048"/>
                <a:gd name="connsiteY15" fmla="*/ 159663 h 222885"/>
                <a:gd name="connsiteX16" fmla="*/ 205526 w 390048"/>
                <a:gd name="connsiteY16" fmla="*/ 116800 h 222885"/>
                <a:gd name="connsiteX17" fmla="*/ 220528 w 390048"/>
                <a:gd name="connsiteY17" fmla="*/ 119372 h 222885"/>
                <a:gd name="connsiteX18" fmla="*/ 286964 w 390048"/>
                <a:gd name="connsiteY18" fmla="*/ 52507 h 222885"/>
                <a:gd name="connsiteX19" fmla="*/ 292965 w 390048"/>
                <a:gd name="connsiteY19" fmla="*/ 46935 h 222885"/>
                <a:gd name="connsiteX20" fmla="*/ 380405 w 390048"/>
                <a:gd name="connsiteY20" fmla="*/ 46935 h 222885"/>
                <a:gd name="connsiteX21" fmla="*/ 387263 w 390048"/>
                <a:gd name="connsiteY21" fmla="*/ 3215 h 222885"/>
                <a:gd name="connsiteX22" fmla="*/ 43505 w 390048"/>
                <a:gd name="connsiteY22" fmla="*/ 3215 h 222885"/>
                <a:gd name="connsiteX23" fmla="*/ 3215 w 390048"/>
                <a:gd name="connsiteY23" fmla="*/ 43077 h 22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0048" h="222885">
                  <a:moveTo>
                    <a:pt x="3215" y="43077"/>
                  </a:moveTo>
                  <a:cubicBezTo>
                    <a:pt x="8358" y="68366"/>
                    <a:pt x="13502" y="93655"/>
                    <a:pt x="18645" y="118943"/>
                  </a:cubicBezTo>
                  <a:cubicBezTo>
                    <a:pt x="25075" y="115086"/>
                    <a:pt x="32790" y="112514"/>
                    <a:pt x="41362" y="112514"/>
                  </a:cubicBezTo>
                  <a:cubicBezTo>
                    <a:pt x="64937" y="112514"/>
                    <a:pt x="84225" y="131374"/>
                    <a:pt x="84225" y="155377"/>
                  </a:cubicBezTo>
                  <a:cubicBezTo>
                    <a:pt x="84225" y="162235"/>
                    <a:pt x="82510" y="168664"/>
                    <a:pt x="79939" y="174236"/>
                  </a:cubicBezTo>
                  <a:lnTo>
                    <a:pt x="127516" y="221813"/>
                  </a:lnTo>
                  <a:lnTo>
                    <a:pt x="352115" y="221813"/>
                  </a:lnTo>
                  <a:cubicBezTo>
                    <a:pt x="353830" y="211955"/>
                    <a:pt x="355544" y="202525"/>
                    <a:pt x="356830" y="192667"/>
                  </a:cubicBezTo>
                  <a:cubicBezTo>
                    <a:pt x="343543" y="185380"/>
                    <a:pt x="334970" y="171236"/>
                    <a:pt x="334970" y="155377"/>
                  </a:cubicBezTo>
                  <a:cubicBezTo>
                    <a:pt x="334970" y="134374"/>
                    <a:pt x="349972" y="116800"/>
                    <a:pt x="370118" y="113372"/>
                  </a:cubicBezTo>
                  <a:cubicBezTo>
                    <a:pt x="371832" y="104371"/>
                    <a:pt x="373118" y="94941"/>
                    <a:pt x="374833" y="85940"/>
                  </a:cubicBezTo>
                  <a:lnTo>
                    <a:pt x="309682" y="85940"/>
                  </a:lnTo>
                  <a:lnTo>
                    <a:pt x="247102" y="148519"/>
                  </a:lnTo>
                  <a:cubicBezTo>
                    <a:pt x="247960" y="151948"/>
                    <a:pt x="248817" y="155806"/>
                    <a:pt x="248817" y="159663"/>
                  </a:cubicBezTo>
                  <a:cubicBezTo>
                    <a:pt x="248817" y="183237"/>
                    <a:pt x="229100" y="202525"/>
                    <a:pt x="205526" y="202525"/>
                  </a:cubicBezTo>
                  <a:cubicBezTo>
                    <a:pt x="181951" y="202525"/>
                    <a:pt x="162663" y="183666"/>
                    <a:pt x="162663" y="159663"/>
                  </a:cubicBezTo>
                  <a:cubicBezTo>
                    <a:pt x="162663" y="135660"/>
                    <a:pt x="181523" y="116800"/>
                    <a:pt x="205526" y="116800"/>
                  </a:cubicBezTo>
                  <a:cubicBezTo>
                    <a:pt x="210669" y="116800"/>
                    <a:pt x="216241" y="117658"/>
                    <a:pt x="220528" y="119372"/>
                  </a:cubicBezTo>
                  <a:lnTo>
                    <a:pt x="286964" y="52507"/>
                  </a:lnTo>
                  <a:lnTo>
                    <a:pt x="292965" y="46935"/>
                  </a:lnTo>
                  <a:lnTo>
                    <a:pt x="380405" y="46935"/>
                  </a:lnTo>
                  <a:cubicBezTo>
                    <a:pt x="382548" y="32361"/>
                    <a:pt x="385120" y="17788"/>
                    <a:pt x="387263" y="3215"/>
                  </a:cubicBezTo>
                  <a:lnTo>
                    <a:pt x="43505" y="3215"/>
                  </a:lnTo>
                  <a:lnTo>
                    <a:pt x="3215" y="4307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6" name="Freeform: Shape 267">
              <a:extLst>
                <a:ext uri="{FF2B5EF4-FFF2-40B4-BE49-F238E27FC236}">
                  <a16:creationId xmlns:a16="http://schemas.microsoft.com/office/drawing/2014/main" id="{C8F94602-9F40-4B69-AB17-1DDF84DC1245}"/>
                </a:ext>
              </a:extLst>
            </p:cNvPr>
            <p:cNvSpPr/>
            <p:nvPr/>
          </p:nvSpPr>
          <p:spPr>
            <a:xfrm>
              <a:off x="5369266" y="6226850"/>
              <a:ext cx="300038" cy="411480"/>
            </a:xfrm>
            <a:custGeom>
              <a:avLst/>
              <a:gdLst>
                <a:gd name="connsiteX0" fmla="*/ 212812 w 300037"/>
                <a:gd name="connsiteY0" fmla="*/ 173379 h 411480"/>
                <a:gd name="connsiteX1" fmla="*/ 212812 w 300037"/>
                <a:gd name="connsiteY1" fmla="*/ 173379 h 411480"/>
                <a:gd name="connsiteX2" fmla="*/ 208526 w 300037"/>
                <a:gd name="connsiteY2" fmla="*/ 169092 h 411480"/>
                <a:gd name="connsiteX3" fmla="*/ 150662 w 300037"/>
                <a:gd name="connsiteY3" fmla="*/ 111657 h 411480"/>
                <a:gd name="connsiteX4" fmla="*/ 123658 w 300037"/>
                <a:gd name="connsiteY4" fmla="*/ 121515 h 411480"/>
                <a:gd name="connsiteX5" fmla="*/ 80796 w 300037"/>
                <a:gd name="connsiteY5" fmla="*/ 78653 h 411480"/>
                <a:gd name="connsiteX6" fmla="*/ 123658 w 300037"/>
                <a:gd name="connsiteY6" fmla="*/ 35362 h 411480"/>
                <a:gd name="connsiteX7" fmla="*/ 166521 w 300037"/>
                <a:gd name="connsiteY7" fmla="*/ 78653 h 411480"/>
                <a:gd name="connsiteX8" fmla="*/ 166092 w 300037"/>
                <a:gd name="connsiteY8" fmla="*/ 85082 h 411480"/>
                <a:gd name="connsiteX9" fmla="*/ 224814 w 300037"/>
                <a:gd name="connsiteY9" fmla="*/ 144232 h 411480"/>
                <a:gd name="connsiteX10" fmla="*/ 295966 w 300037"/>
                <a:gd name="connsiteY10" fmla="*/ 144232 h 411480"/>
                <a:gd name="connsiteX11" fmla="*/ 292965 w 300037"/>
                <a:gd name="connsiteY11" fmla="*/ 117657 h 411480"/>
                <a:gd name="connsiteX12" fmla="*/ 253103 w 300037"/>
                <a:gd name="connsiteY12" fmla="*/ 75224 h 411480"/>
                <a:gd name="connsiteX13" fmla="*/ 272391 w 300037"/>
                <a:gd name="connsiteY13" fmla="*/ 39219 h 411480"/>
                <a:gd name="connsiteX14" fmla="*/ 267248 w 300037"/>
                <a:gd name="connsiteY14" fmla="*/ 22931 h 411480"/>
                <a:gd name="connsiteX15" fmla="*/ 263819 w 300037"/>
                <a:gd name="connsiteY15" fmla="*/ 3215 h 411480"/>
                <a:gd name="connsiteX16" fmla="*/ 51649 w 300037"/>
                <a:gd name="connsiteY16" fmla="*/ 3215 h 411480"/>
                <a:gd name="connsiteX17" fmla="*/ 37933 w 300037"/>
                <a:gd name="connsiteY17" fmla="*/ 16930 h 411480"/>
                <a:gd name="connsiteX18" fmla="*/ 38362 w 300037"/>
                <a:gd name="connsiteY18" fmla="*/ 63651 h 411480"/>
                <a:gd name="connsiteX19" fmla="*/ 30647 w 300037"/>
                <a:gd name="connsiteY19" fmla="*/ 120230 h 411480"/>
                <a:gd name="connsiteX20" fmla="*/ 20788 w 300037"/>
                <a:gd name="connsiteY20" fmla="*/ 233815 h 411480"/>
                <a:gd name="connsiteX21" fmla="*/ 3215 w 300037"/>
                <a:gd name="connsiteY21" fmla="*/ 262104 h 411480"/>
                <a:gd name="connsiteX22" fmla="*/ 70509 w 300037"/>
                <a:gd name="connsiteY22" fmla="*/ 329398 h 411480"/>
                <a:gd name="connsiteX23" fmla="*/ 196525 w 300037"/>
                <a:gd name="connsiteY23" fmla="*/ 329398 h 411480"/>
                <a:gd name="connsiteX24" fmla="*/ 200811 w 300037"/>
                <a:gd name="connsiteY24" fmla="*/ 333684 h 411480"/>
                <a:gd name="connsiteX25" fmla="*/ 276249 w 300037"/>
                <a:gd name="connsiteY25" fmla="*/ 409122 h 411480"/>
                <a:gd name="connsiteX26" fmla="*/ 286536 w 300037"/>
                <a:gd name="connsiteY26" fmla="*/ 376975 h 411480"/>
                <a:gd name="connsiteX27" fmla="*/ 184523 w 300037"/>
                <a:gd name="connsiteY27" fmla="*/ 274963 h 411480"/>
                <a:gd name="connsiteX28" fmla="*/ 159234 w 300037"/>
                <a:gd name="connsiteY28" fmla="*/ 274963 h 411480"/>
                <a:gd name="connsiteX29" fmla="*/ 123658 w 300037"/>
                <a:gd name="connsiteY29" fmla="*/ 293823 h 411480"/>
                <a:gd name="connsiteX30" fmla="*/ 80796 w 300037"/>
                <a:gd name="connsiteY30" fmla="*/ 250960 h 411480"/>
                <a:gd name="connsiteX31" fmla="*/ 123658 w 300037"/>
                <a:gd name="connsiteY31" fmla="*/ 208098 h 411480"/>
                <a:gd name="connsiteX32" fmla="*/ 166092 w 300037"/>
                <a:gd name="connsiteY32" fmla="*/ 245388 h 411480"/>
                <a:gd name="connsiteX33" fmla="*/ 196525 w 300037"/>
                <a:gd name="connsiteY33" fmla="*/ 245388 h 411480"/>
                <a:gd name="connsiteX34" fmla="*/ 200811 w 300037"/>
                <a:gd name="connsiteY34" fmla="*/ 249674 h 411480"/>
                <a:gd name="connsiteX35" fmla="*/ 282678 w 300037"/>
                <a:gd name="connsiteY35" fmla="*/ 331541 h 411480"/>
                <a:gd name="connsiteX36" fmla="*/ 273677 w 300037"/>
                <a:gd name="connsiteY36" fmla="*/ 283964 h 411480"/>
                <a:gd name="connsiteX37" fmla="*/ 253103 w 300037"/>
                <a:gd name="connsiteY37" fmla="*/ 247531 h 411480"/>
                <a:gd name="connsiteX38" fmla="*/ 295537 w 300037"/>
                <a:gd name="connsiteY38" fmla="*/ 204240 h 411480"/>
                <a:gd name="connsiteX39" fmla="*/ 297680 w 300037"/>
                <a:gd name="connsiteY39" fmla="*/ 204240 h 411480"/>
                <a:gd name="connsiteX40" fmla="*/ 298537 w 300037"/>
                <a:gd name="connsiteY40" fmla="*/ 195239 h 411480"/>
                <a:gd name="connsiteX41" fmla="*/ 298109 w 300037"/>
                <a:gd name="connsiteY41" fmla="*/ 173808 h 411480"/>
                <a:gd name="connsiteX42" fmla="*/ 212812 w 300037"/>
                <a:gd name="connsiteY42" fmla="*/ 173808 h 4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00037" h="411480">
                  <a:moveTo>
                    <a:pt x="212812" y="173379"/>
                  </a:moveTo>
                  <a:lnTo>
                    <a:pt x="212812" y="173379"/>
                  </a:lnTo>
                  <a:lnTo>
                    <a:pt x="208526" y="169092"/>
                  </a:lnTo>
                  <a:lnTo>
                    <a:pt x="150662" y="111657"/>
                  </a:lnTo>
                  <a:cubicBezTo>
                    <a:pt x="143375" y="117657"/>
                    <a:pt x="133945" y="121515"/>
                    <a:pt x="123658" y="121515"/>
                  </a:cubicBezTo>
                  <a:cubicBezTo>
                    <a:pt x="100084" y="121515"/>
                    <a:pt x="80796" y="102655"/>
                    <a:pt x="80796" y="78653"/>
                  </a:cubicBezTo>
                  <a:cubicBezTo>
                    <a:pt x="80796" y="54650"/>
                    <a:pt x="99655" y="35362"/>
                    <a:pt x="123658" y="35362"/>
                  </a:cubicBezTo>
                  <a:cubicBezTo>
                    <a:pt x="147661" y="35362"/>
                    <a:pt x="166521" y="55078"/>
                    <a:pt x="166521" y="78653"/>
                  </a:cubicBezTo>
                  <a:cubicBezTo>
                    <a:pt x="166521" y="80796"/>
                    <a:pt x="166521" y="82939"/>
                    <a:pt x="166092" y="85082"/>
                  </a:cubicBezTo>
                  <a:lnTo>
                    <a:pt x="224814" y="144232"/>
                  </a:lnTo>
                  <a:lnTo>
                    <a:pt x="295966" y="144232"/>
                  </a:lnTo>
                  <a:cubicBezTo>
                    <a:pt x="295108" y="135231"/>
                    <a:pt x="293823" y="126230"/>
                    <a:pt x="292965" y="117657"/>
                  </a:cubicBezTo>
                  <a:cubicBezTo>
                    <a:pt x="270677" y="116372"/>
                    <a:pt x="253103" y="97941"/>
                    <a:pt x="253103" y="75224"/>
                  </a:cubicBezTo>
                  <a:cubicBezTo>
                    <a:pt x="253103" y="60222"/>
                    <a:pt x="260818" y="46934"/>
                    <a:pt x="272391" y="39219"/>
                  </a:cubicBezTo>
                  <a:cubicBezTo>
                    <a:pt x="270248" y="34075"/>
                    <a:pt x="268105" y="28932"/>
                    <a:pt x="267248" y="22931"/>
                  </a:cubicBezTo>
                  <a:cubicBezTo>
                    <a:pt x="265962" y="16502"/>
                    <a:pt x="265105" y="9644"/>
                    <a:pt x="263819" y="3215"/>
                  </a:cubicBezTo>
                  <a:lnTo>
                    <a:pt x="51649" y="3215"/>
                  </a:lnTo>
                  <a:lnTo>
                    <a:pt x="37933" y="16930"/>
                  </a:lnTo>
                  <a:cubicBezTo>
                    <a:pt x="38791" y="32361"/>
                    <a:pt x="39219" y="48220"/>
                    <a:pt x="38362" y="63651"/>
                  </a:cubicBezTo>
                  <a:cubicBezTo>
                    <a:pt x="37076" y="82510"/>
                    <a:pt x="29789" y="100941"/>
                    <a:pt x="30647" y="120230"/>
                  </a:cubicBezTo>
                  <a:cubicBezTo>
                    <a:pt x="31933" y="157948"/>
                    <a:pt x="35362" y="197811"/>
                    <a:pt x="20788" y="233815"/>
                  </a:cubicBezTo>
                  <a:cubicBezTo>
                    <a:pt x="16073" y="244102"/>
                    <a:pt x="10073" y="253103"/>
                    <a:pt x="3215" y="262104"/>
                  </a:cubicBezTo>
                  <a:lnTo>
                    <a:pt x="70509" y="329398"/>
                  </a:lnTo>
                  <a:lnTo>
                    <a:pt x="196525" y="329398"/>
                  </a:lnTo>
                  <a:lnTo>
                    <a:pt x="200811" y="333684"/>
                  </a:lnTo>
                  <a:lnTo>
                    <a:pt x="276249" y="409122"/>
                  </a:lnTo>
                  <a:cubicBezTo>
                    <a:pt x="281392" y="399264"/>
                    <a:pt x="284821" y="388120"/>
                    <a:pt x="286536" y="376975"/>
                  </a:cubicBezTo>
                  <a:lnTo>
                    <a:pt x="184523" y="274963"/>
                  </a:lnTo>
                  <a:lnTo>
                    <a:pt x="159234" y="274963"/>
                  </a:lnTo>
                  <a:cubicBezTo>
                    <a:pt x="151519" y="286536"/>
                    <a:pt x="138660" y="293823"/>
                    <a:pt x="123658" y="293823"/>
                  </a:cubicBezTo>
                  <a:cubicBezTo>
                    <a:pt x="100084" y="293823"/>
                    <a:pt x="80796" y="274535"/>
                    <a:pt x="80796" y="250960"/>
                  </a:cubicBezTo>
                  <a:cubicBezTo>
                    <a:pt x="80796" y="227386"/>
                    <a:pt x="99655" y="208098"/>
                    <a:pt x="123658" y="208098"/>
                  </a:cubicBezTo>
                  <a:cubicBezTo>
                    <a:pt x="145518" y="208098"/>
                    <a:pt x="163521" y="224385"/>
                    <a:pt x="166092" y="245388"/>
                  </a:cubicBezTo>
                  <a:lnTo>
                    <a:pt x="196525" y="245388"/>
                  </a:lnTo>
                  <a:lnTo>
                    <a:pt x="200811" y="249674"/>
                  </a:lnTo>
                  <a:lnTo>
                    <a:pt x="282678" y="331541"/>
                  </a:lnTo>
                  <a:cubicBezTo>
                    <a:pt x="279249" y="315682"/>
                    <a:pt x="275392" y="299823"/>
                    <a:pt x="273677" y="283964"/>
                  </a:cubicBezTo>
                  <a:cubicBezTo>
                    <a:pt x="261247" y="276678"/>
                    <a:pt x="253103" y="262961"/>
                    <a:pt x="253103" y="247531"/>
                  </a:cubicBezTo>
                  <a:cubicBezTo>
                    <a:pt x="253103" y="223957"/>
                    <a:pt x="271963" y="204240"/>
                    <a:pt x="295537" y="204240"/>
                  </a:cubicBezTo>
                  <a:cubicBezTo>
                    <a:pt x="296394" y="204240"/>
                    <a:pt x="297251" y="204240"/>
                    <a:pt x="297680" y="204240"/>
                  </a:cubicBezTo>
                  <a:cubicBezTo>
                    <a:pt x="298109" y="201239"/>
                    <a:pt x="298537" y="198239"/>
                    <a:pt x="298537" y="195239"/>
                  </a:cubicBezTo>
                  <a:cubicBezTo>
                    <a:pt x="298537" y="187952"/>
                    <a:pt x="298109" y="181094"/>
                    <a:pt x="298109" y="173808"/>
                  </a:cubicBezTo>
                  <a:lnTo>
                    <a:pt x="212812" y="1738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7" name="Freeform: Shape 268">
              <a:extLst>
                <a:ext uri="{FF2B5EF4-FFF2-40B4-BE49-F238E27FC236}">
                  <a16:creationId xmlns:a16="http://schemas.microsoft.com/office/drawing/2014/main" id="{7514B9F2-1016-4A3A-8F67-019C8215A6BA}"/>
                </a:ext>
              </a:extLst>
            </p:cNvPr>
            <p:cNvSpPr/>
            <p:nvPr/>
          </p:nvSpPr>
          <p:spPr>
            <a:xfrm>
              <a:off x="5250537" y="4992838"/>
              <a:ext cx="407194" cy="184309"/>
            </a:xfrm>
            <a:custGeom>
              <a:avLst/>
              <a:gdLst>
                <a:gd name="connsiteX0" fmla="*/ 9215 w 407193"/>
                <a:gd name="connsiteY0" fmla="*/ 99227 h 184308"/>
                <a:gd name="connsiteX1" fmla="*/ 9215 w 407193"/>
                <a:gd name="connsiteY1" fmla="*/ 99227 h 184308"/>
                <a:gd name="connsiteX2" fmla="*/ 3215 w 407193"/>
                <a:gd name="connsiteY2" fmla="*/ 184095 h 184308"/>
                <a:gd name="connsiteX3" fmla="*/ 273248 w 407193"/>
                <a:gd name="connsiteY3" fmla="*/ 184095 h 184308"/>
                <a:gd name="connsiteX4" fmla="*/ 359831 w 407193"/>
                <a:gd name="connsiteY4" fmla="*/ 97084 h 184308"/>
                <a:gd name="connsiteX5" fmla="*/ 362831 w 407193"/>
                <a:gd name="connsiteY5" fmla="*/ 94084 h 184308"/>
                <a:gd name="connsiteX6" fmla="*/ 391120 w 407193"/>
                <a:gd name="connsiteY6" fmla="*/ 94084 h 184308"/>
                <a:gd name="connsiteX7" fmla="*/ 389406 w 407193"/>
                <a:gd name="connsiteY7" fmla="*/ 83796 h 184308"/>
                <a:gd name="connsiteX8" fmla="*/ 388977 w 407193"/>
                <a:gd name="connsiteY8" fmla="*/ 67937 h 184308"/>
                <a:gd name="connsiteX9" fmla="*/ 379119 w 407193"/>
                <a:gd name="connsiteY9" fmla="*/ 67508 h 184308"/>
                <a:gd name="connsiteX10" fmla="*/ 363260 w 407193"/>
                <a:gd name="connsiteY10" fmla="*/ 66223 h 184308"/>
                <a:gd name="connsiteX11" fmla="*/ 348258 w 407193"/>
                <a:gd name="connsiteY11" fmla="*/ 73509 h 184308"/>
                <a:gd name="connsiteX12" fmla="*/ 323826 w 407193"/>
                <a:gd name="connsiteY12" fmla="*/ 99655 h 184308"/>
                <a:gd name="connsiteX13" fmla="*/ 295108 w 407193"/>
                <a:gd name="connsiteY13" fmla="*/ 141232 h 184308"/>
                <a:gd name="connsiteX14" fmla="*/ 289965 w 407193"/>
                <a:gd name="connsiteY14" fmla="*/ 145089 h 184308"/>
                <a:gd name="connsiteX15" fmla="*/ 253960 w 407193"/>
                <a:gd name="connsiteY15" fmla="*/ 164807 h 184308"/>
                <a:gd name="connsiteX16" fmla="*/ 211098 w 407193"/>
                <a:gd name="connsiteY16" fmla="*/ 121515 h 184308"/>
                <a:gd name="connsiteX17" fmla="*/ 253960 w 407193"/>
                <a:gd name="connsiteY17" fmla="*/ 78653 h 184308"/>
                <a:gd name="connsiteX18" fmla="*/ 293822 w 407193"/>
                <a:gd name="connsiteY18" fmla="*/ 106513 h 184308"/>
                <a:gd name="connsiteX19" fmla="*/ 307967 w 407193"/>
                <a:gd name="connsiteY19" fmla="*/ 87225 h 184308"/>
                <a:gd name="connsiteX20" fmla="*/ 335828 w 407193"/>
                <a:gd name="connsiteY20" fmla="*/ 58079 h 184308"/>
                <a:gd name="connsiteX21" fmla="*/ 368403 w 407193"/>
                <a:gd name="connsiteY21" fmla="*/ 46935 h 184308"/>
                <a:gd name="connsiteX22" fmla="*/ 379976 w 407193"/>
                <a:gd name="connsiteY22" fmla="*/ 47792 h 184308"/>
                <a:gd name="connsiteX23" fmla="*/ 392835 w 407193"/>
                <a:gd name="connsiteY23" fmla="*/ 48220 h 184308"/>
                <a:gd name="connsiteX24" fmla="*/ 396264 w 407193"/>
                <a:gd name="connsiteY24" fmla="*/ 35362 h 184308"/>
                <a:gd name="connsiteX25" fmla="*/ 223957 w 407193"/>
                <a:gd name="connsiteY25" fmla="*/ 35362 h 184308"/>
                <a:gd name="connsiteX26" fmla="*/ 130088 w 407193"/>
                <a:gd name="connsiteY26" fmla="*/ 129659 h 184308"/>
                <a:gd name="connsiteX27" fmla="*/ 88940 w 407193"/>
                <a:gd name="connsiteY27" fmla="*/ 160520 h 184308"/>
                <a:gd name="connsiteX28" fmla="*/ 45649 w 407193"/>
                <a:gd name="connsiteY28" fmla="*/ 117658 h 184308"/>
                <a:gd name="connsiteX29" fmla="*/ 88940 w 407193"/>
                <a:gd name="connsiteY29" fmla="*/ 74366 h 184308"/>
                <a:gd name="connsiteX30" fmla="*/ 129230 w 407193"/>
                <a:gd name="connsiteY30" fmla="*/ 102656 h 184308"/>
                <a:gd name="connsiteX31" fmla="*/ 213670 w 407193"/>
                <a:gd name="connsiteY31" fmla="*/ 18645 h 184308"/>
                <a:gd name="connsiteX32" fmla="*/ 216670 w 407193"/>
                <a:gd name="connsiteY32" fmla="*/ 15645 h 184308"/>
                <a:gd name="connsiteX33" fmla="*/ 401836 w 407193"/>
                <a:gd name="connsiteY33" fmla="*/ 15645 h 184308"/>
                <a:gd name="connsiteX34" fmla="*/ 405265 w 407193"/>
                <a:gd name="connsiteY34" fmla="*/ 3215 h 184308"/>
                <a:gd name="connsiteX35" fmla="*/ 202097 w 407193"/>
                <a:gd name="connsiteY35" fmla="*/ 3215 h 184308"/>
                <a:gd name="connsiteX36" fmla="*/ 146375 w 407193"/>
                <a:gd name="connsiteY36" fmla="*/ 35362 h 184308"/>
                <a:gd name="connsiteX37" fmla="*/ 141661 w 407193"/>
                <a:gd name="connsiteY37" fmla="*/ 38362 h 184308"/>
                <a:gd name="connsiteX38" fmla="*/ 18217 w 407193"/>
                <a:gd name="connsiteY38" fmla="*/ 38362 h 184308"/>
                <a:gd name="connsiteX39" fmla="*/ 10073 w 407193"/>
                <a:gd name="connsiteY39" fmla="*/ 46506 h 184308"/>
                <a:gd name="connsiteX40" fmla="*/ 9215 w 407193"/>
                <a:gd name="connsiteY40" fmla="*/ 99227 h 18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07193" h="184308">
                  <a:moveTo>
                    <a:pt x="9215" y="99227"/>
                  </a:moveTo>
                  <a:lnTo>
                    <a:pt x="9215" y="99227"/>
                  </a:lnTo>
                  <a:cubicBezTo>
                    <a:pt x="8358" y="127516"/>
                    <a:pt x="6215" y="155805"/>
                    <a:pt x="3215" y="184095"/>
                  </a:cubicBezTo>
                  <a:lnTo>
                    <a:pt x="273248" y="184095"/>
                  </a:lnTo>
                  <a:lnTo>
                    <a:pt x="359831" y="97084"/>
                  </a:lnTo>
                  <a:lnTo>
                    <a:pt x="362831" y="94084"/>
                  </a:lnTo>
                  <a:lnTo>
                    <a:pt x="391120" y="94084"/>
                  </a:lnTo>
                  <a:cubicBezTo>
                    <a:pt x="390692" y="90654"/>
                    <a:pt x="390263" y="87225"/>
                    <a:pt x="389406" y="83796"/>
                  </a:cubicBezTo>
                  <a:cubicBezTo>
                    <a:pt x="388549" y="78653"/>
                    <a:pt x="388549" y="73081"/>
                    <a:pt x="388977" y="67937"/>
                  </a:cubicBezTo>
                  <a:cubicBezTo>
                    <a:pt x="385120" y="67937"/>
                    <a:pt x="382119" y="67508"/>
                    <a:pt x="379119" y="67508"/>
                  </a:cubicBezTo>
                  <a:cubicBezTo>
                    <a:pt x="371832" y="67080"/>
                    <a:pt x="367975" y="67508"/>
                    <a:pt x="363260" y="66223"/>
                  </a:cubicBezTo>
                  <a:cubicBezTo>
                    <a:pt x="361974" y="65794"/>
                    <a:pt x="355973" y="67080"/>
                    <a:pt x="348258" y="73509"/>
                  </a:cubicBezTo>
                  <a:cubicBezTo>
                    <a:pt x="340543" y="79939"/>
                    <a:pt x="331542" y="89797"/>
                    <a:pt x="323826" y="99655"/>
                  </a:cubicBezTo>
                  <a:cubicBezTo>
                    <a:pt x="307967" y="119801"/>
                    <a:pt x="295108" y="141232"/>
                    <a:pt x="295108" y="141232"/>
                  </a:cubicBezTo>
                  <a:cubicBezTo>
                    <a:pt x="293822" y="142946"/>
                    <a:pt x="292108" y="144232"/>
                    <a:pt x="289965" y="145089"/>
                  </a:cubicBezTo>
                  <a:cubicBezTo>
                    <a:pt x="282250" y="157091"/>
                    <a:pt x="268962" y="164807"/>
                    <a:pt x="253960" y="164807"/>
                  </a:cubicBezTo>
                  <a:cubicBezTo>
                    <a:pt x="230386" y="164807"/>
                    <a:pt x="211098" y="145519"/>
                    <a:pt x="211098" y="121515"/>
                  </a:cubicBezTo>
                  <a:cubicBezTo>
                    <a:pt x="211098" y="97512"/>
                    <a:pt x="230386" y="78653"/>
                    <a:pt x="253960" y="78653"/>
                  </a:cubicBezTo>
                  <a:cubicBezTo>
                    <a:pt x="272391" y="78653"/>
                    <a:pt x="287822" y="90226"/>
                    <a:pt x="293822" y="106513"/>
                  </a:cubicBezTo>
                  <a:cubicBezTo>
                    <a:pt x="298109" y="100513"/>
                    <a:pt x="302824" y="93654"/>
                    <a:pt x="307967" y="87225"/>
                  </a:cubicBezTo>
                  <a:cubicBezTo>
                    <a:pt x="316540" y="76509"/>
                    <a:pt x="325969" y="65794"/>
                    <a:pt x="335828" y="58079"/>
                  </a:cubicBezTo>
                  <a:cubicBezTo>
                    <a:pt x="345686" y="50363"/>
                    <a:pt x="356402" y="43506"/>
                    <a:pt x="368403" y="46935"/>
                  </a:cubicBezTo>
                  <a:cubicBezTo>
                    <a:pt x="367117" y="46506"/>
                    <a:pt x="373118" y="47363"/>
                    <a:pt x="379976" y="47792"/>
                  </a:cubicBezTo>
                  <a:cubicBezTo>
                    <a:pt x="383834" y="47792"/>
                    <a:pt x="388120" y="48220"/>
                    <a:pt x="392835" y="48220"/>
                  </a:cubicBezTo>
                  <a:cubicBezTo>
                    <a:pt x="394121" y="43934"/>
                    <a:pt x="395407" y="39648"/>
                    <a:pt x="396264" y="35362"/>
                  </a:cubicBezTo>
                  <a:lnTo>
                    <a:pt x="223957" y="35362"/>
                  </a:lnTo>
                  <a:lnTo>
                    <a:pt x="130088" y="129659"/>
                  </a:lnTo>
                  <a:cubicBezTo>
                    <a:pt x="124944" y="147662"/>
                    <a:pt x="108228" y="160520"/>
                    <a:pt x="88940" y="160520"/>
                  </a:cubicBezTo>
                  <a:cubicBezTo>
                    <a:pt x="65365" y="160520"/>
                    <a:pt x="45649" y="141661"/>
                    <a:pt x="45649" y="117658"/>
                  </a:cubicBezTo>
                  <a:cubicBezTo>
                    <a:pt x="45649" y="93654"/>
                    <a:pt x="64937" y="74366"/>
                    <a:pt x="88940" y="74366"/>
                  </a:cubicBezTo>
                  <a:cubicBezTo>
                    <a:pt x="107371" y="74366"/>
                    <a:pt x="123230" y="86368"/>
                    <a:pt x="129230" y="102656"/>
                  </a:cubicBezTo>
                  <a:lnTo>
                    <a:pt x="213670" y="18645"/>
                  </a:lnTo>
                  <a:lnTo>
                    <a:pt x="216670" y="15645"/>
                  </a:lnTo>
                  <a:lnTo>
                    <a:pt x="401836" y="15645"/>
                  </a:lnTo>
                  <a:cubicBezTo>
                    <a:pt x="403122" y="11359"/>
                    <a:pt x="403979" y="7501"/>
                    <a:pt x="405265" y="3215"/>
                  </a:cubicBezTo>
                  <a:lnTo>
                    <a:pt x="202097" y="3215"/>
                  </a:lnTo>
                  <a:lnTo>
                    <a:pt x="146375" y="35362"/>
                  </a:lnTo>
                  <a:lnTo>
                    <a:pt x="141661" y="38362"/>
                  </a:lnTo>
                  <a:lnTo>
                    <a:pt x="18217" y="38362"/>
                  </a:lnTo>
                  <a:lnTo>
                    <a:pt x="10073" y="46506"/>
                  </a:lnTo>
                  <a:cubicBezTo>
                    <a:pt x="10073" y="64508"/>
                    <a:pt x="9644" y="81653"/>
                    <a:pt x="9215" y="992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8" name="Freeform: Shape 269">
              <a:extLst>
                <a:ext uri="{FF2B5EF4-FFF2-40B4-BE49-F238E27FC236}">
                  <a16:creationId xmlns:a16="http://schemas.microsoft.com/office/drawing/2014/main" id="{CF3D7392-CF3C-4FA5-A928-DC65555B489D}"/>
                </a:ext>
              </a:extLst>
            </p:cNvPr>
            <p:cNvSpPr/>
            <p:nvPr/>
          </p:nvSpPr>
          <p:spPr>
            <a:xfrm>
              <a:off x="5262539" y="4611362"/>
              <a:ext cx="437198" cy="235744"/>
            </a:xfrm>
            <a:custGeom>
              <a:avLst/>
              <a:gdLst>
                <a:gd name="connsiteX0" fmla="*/ 267248 w 437197"/>
                <a:gd name="connsiteY0" fmla="*/ 84653 h 235743"/>
                <a:gd name="connsiteX1" fmla="*/ 267248 w 437197"/>
                <a:gd name="connsiteY1" fmla="*/ 84653 h 235743"/>
                <a:gd name="connsiteX2" fmla="*/ 264676 w 437197"/>
                <a:gd name="connsiteY2" fmla="*/ 87654 h 235743"/>
                <a:gd name="connsiteX3" fmla="*/ 4072 w 437197"/>
                <a:gd name="connsiteY3" fmla="*/ 87654 h 235743"/>
                <a:gd name="connsiteX4" fmla="*/ 3215 w 437197"/>
                <a:gd name="connsiteY4" fmla="*/ 234244 h 235743"/>
                <a:gd name="connsiteX5" fmla="*/ 270677 w 437197"/>
                <a:gd name="connsiteY5" fmla="*/ 234244 h 235743"/>
                <a:gd name="connsiteX6" fmla="*/ 319969 w 437197"/>
                <a:gd name="connsiteY6" fmla="*/ 185380 h 235743"/>
                <a:gd name="connsiteX7" fmla="*/ 319969 w 437197"/>
                <a:gd name="connsiteY7" fmla="*/ 117658 h 235743"/>
                <a:gd name="connsiteX8" fmla="*/ 321254 w 437197"/>
                <a:gd name="connsiteY8" fmla="*/ 115515 h 235743"/>
                <a:gd name="connsiteX9" fmla="*/ 349972 w 437197"/>
                <a:gd name="connsiteY9" fmla="*/ 65365 h 235743"/>
                <a:gd name="connsiteX10" fmla="*/ 352973 w 437197"/>
                <a:gd name="connsiteY10" fmla="*/ 60651 h 235743"/>
                <a:gd name="connsiteX11" fmla="*/ 430554 w 437197"/>
                <a:gd name="connsiteY11" fmla="*/ 60651 h 235743"/>
                <a:gd name="connsiteX12" fmla="*/ 431411 w 437197"/>
                <a:gd name="connsiteY12" fmla="*/ 50363 h 235743"/>
                <a:gd name="connsiteX13" fmla="*/ 433126 w 437197"/>
                <a:gd name="connsiteY13" fmla="*/ 33218 h 235743"/>
                <a:gd name="connsiteX14" fmla="*/ 368832 w 437197"/>
                <a:gd name="connsiteY14" fmla="*/ 33218 h 235743"/>
                <a:gd name="connsiteX15" fmla="*/ 271105 w 437197"/>
                <a:gd name="connsiteY15" fmla="*/ 136088 h 235743"/>
                <a:gd name="connsiteX16" fmla="*/ 277535 w 437197"/>
                <a:gd name="connsiteY16" fmla="*/ 159234 h 235743"/>
                <a:gd name="connsiteX17" fmla="*/ 234672 w 437197"/>
                <a:gd name="connsiteY17" fmla="*/ 202097 h 235743"/>
                <a:gd name="connsiteX18" fmla="*/ 191810 w 437197"/>
                <a:gd name="connsiteY18" fmla="*/ 159234 h 235743"/>
                <a:gd name="connsiteX19" fmla="*/ 234672 w 437197"/>
                <a:gd name="connsiteY19" fmla="*/ 116372 h 235743"/>
                <a:gd name="connsiteX20" fmla="*/ 256961 w 437197"/>
                <a:gd name="connsiteY20" fmla="*/ 122373 h 235743"/>
                <a:gd name="connsiteX21" fmla="*/ 358116 w 437197"/>
                <a:gd name="connsiteY21" fmla="*/ 16502 h 235743"/>
                <a:gd name="connsiteX22" fmla="*/ 360688 w 437197"/>
                <a:gd name="connsiteY22" fmla="*/ 13502 h 235743"/>
                <a:gd name="connsiteX23" fmla="*/ 435697 w 437197"/>
                <a:gd name="connsiteY23" fmla="*/ 13502 h 235743"/>
                <a:gd name="connsiteX24" fmla="*/ 437412 w 437197"/>
                <a:gd name="connsiteY24" fmla="*/ 3215 h 235743"/>
                <a:gd name="connsiteX25" fmla="*/ 348258 w 437197"/>
                <a:gd name="connsiteY25" fmla="*/ 3215 h 235743"/>
                <a:gd name="connsiteX26" fmla="*/ 267248 w 437197"/>
                <a:gd name="connsiteY26" fmla="*/ 84653 h 23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7197" h="235743">
                  <a:moveTo>
                    <a:pt x="267248" y="84653"/>
                  </a:moveTo>
                  <a:lnTo>
                    <a:pt x="267248" y="84653"/>
                  </a:lnTo>
                  <a:lnTo>
                    <a:pt x="264676" y="87654"/>
                  </a:lnTo>
                  <a:lnTo>
                    <a:pt x="4072" y="87654"/>
                  </a:lnTo>
                  <a:cubicBezTo>
                    <a:pt x="4501" y="136517"/>
                    <a:pt x="4072" y="185380"/>
                    <a:pt x="3215" y="234244"/>
                  </a:cubicBezTo>
                  <a:lnTo>
                    <a:pt x="270677" y="234244"/>
                  </a:lnTo>
                  <a:lnTo>
                    <a:pt x="319969" y="185380"/>
                  </a:lnTo>
                  <a:lnTo>
                    <a:pt x="319969" y="117658"/>
                  </a:lnTo>
                  <a:lnTo>
                    <a:pt x="321254" y="115515"/>
                  </a:lnTo>
                  <a:lnTo>
                    <a:pt x="349972" y="65365"/>
                  </a:lnTo>
                  <a:lnTo>
                    <a:pt x="352973" y="60651"/>
                  </a:lnTo>
                  <a:lnTo>
                    <a:pt x="430554" y="60651"/>
                  </a:lnTo>
                  <a:cubicBezTo>
                    <a:pt x="430983" y="57221"/>
                    <a:pt x="430983" y="53793"/>
                    <a:pt x="431411" y="50363"/>
                  </a:cubicBezTo>
                  <a:cubicBezTo>
                    <a:pt x="431840" y="44792"/>
                    <a:pt x="432697" y="39219"/>
                    <a:pt x="433126" y="33218"/>
                  </a:cubicBezTo>
                  <a:lnTo>
                    <a:pt x="368832" y="33218"/>
                  </a:lnTo>
                  <a:lnTo>
                    <a:pt x="271105" y="136088"/>
                  </a:lnTo>
                  <a:cubicBezTo>
                    <a:pt x="275392" y="142946"/>
                    <a:pt x="277535" y="150662"/>
                    <a:pt x="277535" y="159234"/>
                  </a:cubicBezTo>
                  <a:cubicBezTo>
                    <a:pt x="277535" y="182809"/>
                    <a:pt x="258675" y="202097"/>
                    <a:pt x="234672" y="202097"/>
                  </a:cubicBezTo>
                  <a:cubicBezTo>
                    <a:pt x="210669" y="202097"/>
                    <a:pt x="191810" y="182809"/>
                    <a:pt x="191810" y="159234"/>
                  </a:cubicBezTo>
                  <a:cubicBezTo>
                    <a:pt x="191810" y="135660"/>
                    <a:pt x="210669" y="116372"/>
                    <a:pt x="234672" y="116372"/>
                  </a:cubicBezTo>
                  <a:cubicBezTo>
                    <a:pt x="242816" y="116372"/>
                    <a:pt x="250531" y="118515"/>
                    <a:pt x="256961" y="122373"/>
                  </a:cubicBezTo>
                  <a:lnTo>
                    <a:pt x="358116" y="16502"/>
                  </a:lnTo>
                  <a:lnTo>
                    <a:pt x="360688" y="13502"/>
                  </a:lnTo>
                  <a:lnTo>
                    <a:pt x="435697" y="13502"/>
                  </a:lnTo>
                  <a:cubicBezTo>
                    <a:pt x="436126" y="10073"/>
                    <a:pt x="436555" y="6644"/>
                    <a:pt x="437412" y="3215"/>
                  </a:cubicBezTo>
                  <a:lnTo>
                    <a:pt x="348258" y="3215"/>
                  </a:lnTo>
                  <a:lnTo>
                    <a:pt x="267248" y="846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69" name="Freeform: Shape 270">
              <a:extLst>
                <a:ext uri="{FF2B5EF4-FFF2-40B4-BE49-F238E27FC236}">
                  <a16:creationId xmlns:a16="http://schemas.microsoft.com/office/drawing/2014/main" id="{E86D5515-860F-4CD4-ABAF-59D50C04EB17}"/>
                </a:ext>
              </a:extLst>
            </p:cNvPr>
            <p:cNvSpPr/>
            <p:nvPr/>
          </p:nvSpPr>
          <p:spPr>
            <a:xfrm>
              <a:off x="5224391" y="4300609"/>
              <a:ext cx="510064" cy="381476"/>
            </a:xfrm>
            <a:custGeom>
              <a:avLst/>
              <a:gdLst>
                <a:gd name="connsiteX0" fmla="*/ 291679 w 510063"/>
                <a:gd name="connsiteY0" fmla="*/ 129659 h 381476"/>
                <a:gd name="connsiteX1" fmla="*/ 291679 w 510063"/>
                <a:gd name="connsiteY1" fmla="*/ 129659 h 381476"/>
                <a:gd name="connsiteX2" fmla="*/ 288679 w 510063"/>
                <a:gd name="connsiteY2" fmla="*/ 132231 h 381476"/>
                <a:gd name="connsiteX3" fmla="*/ 3215 w 510063"/>
                <a:gd name="connsiteY3" fmla="*/ 132231 h 381476"/>
                <a:gd name="connsiteX4" fmla="*/ 24217 w 510063"/>
                <a:gd name="connsiteY4" fmla="*/ 196954 h 381476"/>
                <a:gd name="connsiteX5" fmla="*/ 41791 w 510063"/>
                <a:gd name="connsiteY5" fmla="*/ 364117 h 381476"/>
                <a:gd name="connsiteX6" fmla="*/ 41791 w 510063"/>
                <a:gd name="connsiteY6" fmla="*/ 378690 h 381476"/>
                <a:gd name="connsiteX7" fmla="*/ 294251 w 510063"/>
                <a:gd name="connsiteY7" fmla="*/ 378690 h 381476"/>
                <a:gd name="connsiteX8" fmla="*/ 375690 w 510063"/>
                <a:gd name="connsiteY8" fmla="*/ 297680 h 381476"/>
                <a:gd name="connsiteX9" fmla="*/ 378690 w 510063"/>
                <a:gd name="connsiteY9" fmla="*/ 294680 h 381476"/>
                <a:gd name="connsiteX10" fmla="*/ 478989 w 510063"/>
                <a:gd name="connsiteY10" fmla="*/ 294680 h 381476"/>
                <a:gd name="connsiteX11" fmla="*/ 490133 w 510063"/>
                <a:gd name="connsiteY11" fmla="*/ 215813 h 381476"/>
                <a:gd name="connsiteX12" fmla="*/ 454128 w 510063"/>
                <a:gd name="connsiteY12" fmla="*/ 252246 h 381476"/>
                <a:gd name="connsiteX13" fmla="*/ 451128 w 510063"/>
                <a:gd name="connsiteY13" fmla="*/ 255246 h 381476"/>
                <a:gd name="connsiteX14" fmla="*/ 286965 w 510063"/>
                <a:gd name="connsiteY14" fmla="*/ 255246 h 381476"/>
                <a:gd name="connsiteX15" fmla="*/ 286965 w 510063"/>
                <a:gd name="connsiteY15" fmla="*/ 261247 h 381476"/>
                <a:gd name="connsiteX16" fmla="*/ 317397 w 510063"/>
                <a:gd name="connsiteY16" fmla="*/ 301967 h 381476"/>
                <a:gd name="connsiteX17" fmla="*/ 274534 w 510063"/>
                <a:gd name="connsiteY17" fmla="*/ 345258 h 381476"/>
                <a:gd name="connsiteX18" fmla="*/ 231672 w 510063"/>
                <a:gd name="connsiteY18" fmla="*/ 301967 h 381476"/>
                <a:gd name="connsiteX19" fmla="*/ 267248 w 510063"/>
                <a:gd name="connsiteY19" fmla="*/ 259961 h 381476"/>
                <a:gd name="connsiteX20" fmla="*/ 267248 w 510063"/>
                <a:gd name="connsiteY20" fmla="*/ 235958 h 381476"/>
                <a:gd name="connsiteX21" fmla="*/ 442984 w 510063"/>
                <a:gd name="connsiteY21" fmla="*/ 235958 h 381476"/>
                <a:gd name="connsiteX22" fmla="*/ 493133 w 510063"/>
                <a:gd name="connsiteY22" fmla="*/ 185809 h 381476"/>
                <a:gd name="connsiteX23" fmla="*/ 498705 w 510063"/>
                <a:gd name="connsiteY23" fmla="*/ 119801 h 381476"/>
                <a:gd name="connsiteX24" fmla="*/ 493562 w 510063"/>
                <a:gd name="connsiteY24" fmla="*/ 119801 h 381476"/>
                <a:gd name="connsiteX25" fmla="*/ 493990 w 510063"/>
                <a:gd name="connsiteY25" fmla="*/ 123658 h 381476"/>
                <a:gd name="connsiteX26" fmla="*/ 451128 w 510063"/>
                <a:gd name="connsiteY26" fmla="*/ 166950 h 381476"/>
                <a:gd name="connsiteX27" fmla="*/ 407837 w 510063"/>
                <a:gd name="connsiteY27" fmla="*/ 123658 h 381476"/>
                <a:gd name="connsiteX28" fmla="*/ 451128 w 510063"/>
                <a:gd name="connsiteY28" fmla="*/ 80796 h 381476"/>
                <a:gd name="connsiteX29" fmla="*/ 486704 w 510063"/>
                <a:gd name="connsiteY29" fmla="*/ 100084 h 381476"/>
                <a:gd name="connsiteX30" fmla="*/ 500420 w 510063"/>
                <a:gd name="connsiteY30" fmla="*/ 100084 h 381476"/>
                <a:gd name="connsiteX31" fmla="*/ 504706 w 510063"/>
                <a:gd name="connsiteY31" fmla="*/ 43077 h 381476"/>
                <a:gd name="connsiteX32" fmla="*/ 432697 w 510063"/>
                <a:gd name="connsiteY32" fmla="*/ 43077 h 381476"/>
                <a:gd name="connsiteX33" fmla="*/ 385120 w 510063"/>
                <a:gd name="connsiteY33" fmla="*/ 90654 h 381476"/>
                <a:gd name="connsiteX34" fmla="*/ 385120 w 510063"/>
                <a:gd name="connsiteY34" fmla="*/ 231244 h 381476"/>
                <a:gd name="connsiteX35" fmla="*/ 200811 w 510063"/>
                <a:gd name="connsiteY35" fmla="*/ 231244 h 381476"/>
                <a:gd name="connsiteX36" fmla="*/ 151948 w 510063"/>
                <a:gd name="connsiteY36" fmla="*/ 280106 h 381476"/>
                <a:gd name="connsiteX37" fmla="*/ 158377 w 510063"/>
                <a:gd name="connsiteY37" fmla="*/ 302395 h 381476"/>
                <a:gd name="connsiteX38" fmla="*/ 115086 w 510063"/>
                <a:gd name="connsiteY38" fmla="*/ 345686 h 381476"/>
                <a:gd name="connsiteX39" fmla="*/ 71795 w 510063"/>
                <a:gd name="connsiteY39" fmla="*/ 302395 h 381476"/>
                <a:gd name="connsiteX40" fmla="*/ 115086 w 510063"/>
                <a:gd name="connsiteY40" fmla="*/ 259104 h 381476"/>
                <a:gd name="connsiteX41" fmla="*/ 137803 w 510063"/>
                <a:gd name="connsiteY41" fmla="*/ 265962 h 381476"/>
                <a:gd name="connsiteX42" fmla="*/ 189238 w 510063"/>
                <a:gd name="connsiteY42" fmla="*/ 214527 h 381476"/>
                <a:gd name="connsiteX43" fmla="*/ 192238 w 510063"/>
                <a:gd name="connsiteY43" fmla="*/ 211526 h 381476"/>
                <a:gd name="connsiteX44" fmla="*/ 365832 w 510063"/>
                <a:gd name="connsiteY44" fmla="*/ 211526 h 381476"/>
                <a:gd name="connsiteX45" fmla="*/ 365832 w 510063"/>
                <a:gd name="connsiteY45" fmla="*/ 82082 h 381476"/>
                <a:gd name="connsiteX46" fmla="*/ 368832 w 510063"/>
                <a:gd name="connsiteY46" fmla="*/ 79081 h 381476"/>
                <a:gd name="connsiteX47" fmla="*/ 421553 w 510063"/>
                <a:gd name="connsiteY47" fmla="*/ 26361 h 381476"/>
                <a:gd name="connsiteX48" fmla="*/ 424553 w 510063"/>
                <a:gd name="connsiteY48" fmla="*/ 23360 h 381476"/>
                <a:gd name="connsiteX49" fmla="*/ 506420 w 510063"/>
                <a:gd name="connsiteY49" fmla="*/ 23360 h 381476"/>
                <a:gd name="connsiteX50" fmla="*/ 508135 w 510063"/>
                <a:gd name="connsiteY50" fmla="*/ 3215 h 381476"/>
                <a:gd name="connsiteX51" fmla="*/ 417695 w 510063"/>
                <a:gd name="connsiteY51" fmla="*/ 3215 h 381476"/>
                <a:gd name="connsiteX52" fmla="*/ 291679 w 510063"/>
                <a:gd name="connsiteY52" fmla="*/ 129659 h 38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510063" h="381476">
                  <a:moveTo>
                    <a:pt x="291679" y="129659"/>
                  </a:moveTo>
                  <a:lnTo>
                    <a:pt x="291679" y="129659"/>
                  </a:lnTo>
                  <a:lnTo>
                    <a:pt x="288679" y="132231"/>
                  </a:lnTo>
                  <a:lnTo>
                    <a:pt x="3215" y="132231"/>
                  </a:lnTo>
                  <a:cubicBezTo>
                    <a:pt x="11359" y="153662"/>
                    <a:pt x="18645" y="175093"/>
                    <a:pt x="24217" y="196954"/>
                  </a:cubicBezTo>
                  <a:cubicBezTo>
                    <a:pt x="40076" y="251389"/>
                    <a:pt x="40505" y="307967"/>
                    <a:pt x="41791" y="364117"/>
                  </a:cubicBezTo>
                  <a:cubicBezTo>
                    <a:pt x="41791" y="368832"/>
                    <a:pt x="41791" y="373975"/>
                    <a:pt x="41791" y="378690"/>
                  </a:cubicBezTo>
                  <a:lnTo>
                    <a:pt x="294251" y="378690"/>
                  </a:lnTo>
                  <a:lnTo>
                    <a:pt x="375690" y="297680"/>
                  </a:lnTo>
                  <a:lnTo>
                    <a:pt x="378690" y="294680"/>
                  </a:lnTo>
                  <a:lnTo>
                    <a:pt x="478989" y="294680"/>
                  </a:lnTo>
                  <a:cubicBezTo>
                    <a:pt x="483275" y="268534"/>
                    <a:pt x="487561" y="242388"/>
                    <a:pt x="490133" y="215813"/>
                  </a:cubicBezTo>
                  <a:lnTo>
                    <a:pt x="454128" y="252246"/>
                  </a:lnTo>
                  <a:lnTo>
                    <a:pt x="451128" y="255246"/>
                  </a:lnTo>
                  <a:lnTo>
                    <a:pt x="286965" y="255246"/>
                  </a:lnTo>
                  <a:lnTo>
                    <a:pt x="286965" y="261247"/>
                  </a:lnTo>
                  <a:cubicBezTo>
                    <a:pt x="304538" y="266819"/>
                    <a:pt x="317397" y="282679"/>
                    <a:pt x="317397" y="301967"/>
                  </a:cubicBezTo>
                  <a:cubicBezTo>
                    <a:pt x="317397" y="325541"/>
                    <a:pt x="298537" y="345258"/>
                    <a:pt x="274534" y="345258"/>
                  </a:cubicBezTo>
                  <a:cubicBezTo>
                    <a:pt x="250531" y="345258"/>
                    <a:pt x="231672" y="325970"/>
                    <a:pt x="231672" y="301967"/>
                  </a:cubicBezTo>
                  <a:cubicBezTo>
                    <a:pt x="231672" y="280964"/>
                    <a:pt x="247102" y="263390"/>
                    <a:pt x="267248" y="259961"/>
                  </a:cubicBezTo>
                  <a:lnTo>
                    <a:pt x="267248" y="235958"/>
                  </a:lnTo>
                  <a:lnTo>
                    <a:pt x="442984" y="235958"/>
                  </a:lnTo>
                  <a:lnTo>
                    <a:pt x="493133" y="185809"/>
                  </a:lnTo>
                  <a:cubicBezTo>
                    <a:pt x="495276" y="163949"/>
                    <a:pt x="496991" y="141661"/>
                    <a:pt x="498705" y="119801"/>
                  </a:cubicBezTo>
                  <a:lnTo>
                    <a:pt x="493562" y="119801"/>
                  </a:lnTo>
                  <a:cubicBezTo>
                    <a:pt x="493562" y="121087"/>
                    <a:pt x="493990" y="122373"/>
                    <a:pt x="493990" y="123658"/>
                  </a:cubicBezTo>
                  <a:cubicBezTo>
                    <a:pt x="493990" y="147233"/>
                    <a:pt x="474702" y="166950"/>
                    <a:pt x="451128" y="166950"/>
                  </a:cubicBezTo>
                  <a:cubicBezTo>
                    <a:pt x="427554" y="166950"/>
                    <a:pt x="407837" y="147662"/>
                    <a:pt x="407837" y="123658"/>
                  </a:cubicBezTo>
                  <a:cubicBezTo>
                    <a:pt x="407837" y="100084"/>
                    <a:pt x="427554" y="80796"/>
                    <a:pt x="451128" y="80796"/>
                  </a:cubicBezTo>
                  <a:cubicBezTo>
                    <a:pt x="466130" y="80796"/>
                    <a:pt x="478989" y="88511"/>
                    <a:pt x="486704" y="100084"/>
                  </a:cubicBezTo>
                  <a:lnTo>
                    <a:pt x="500420" y="100084"/>
                  </a:lnTo>
                  <a:cubicBezTo>
                    <a:pt x="502134" y="81224"/>
                    <a:pt x="503420" y="61936"/>
                    <a:pt x="504706" y="43077"/>
                  </a:cubicBezTo>
                  <a:lnTo>
                    <a:pt x="432697" y="43077"/>
                  </a:lnTo>
                  <a:lnTo>
                    <a:pt x="385120" y="90654"/>
                  </a:lnTo>
                  <a:lnTo>
                    <a:pt x="385120" y="231244"/>
                  </a:lnTo>
                  <a:lnTo>
                    <a:pt x="200811" y="231244"/>
                  </a:lnTo>
                  <a:lnTo>
                    <a:pt x="151948" y="280106"/>
                  </a:lnTo>
                  <a:cubicBezTo>
                    <a:pt x="155805" y="286536"/>
                    <a:pt x="158377" y="294251"/>
                    <a:pt x="158377" y="302395"/>
                  </a:cubicBezTo>
                  <a:cubicBezTo>
                    <a:pt x="158377" y="325970"/>
                    <a:pt x="139089" y="345686"/>
                    <a:pt x="115086" y="345686"/>
                  </a:cubicBezTo>
                  <a:cubicBezTo>
                    <a:pt x="91083" y="345686"/>
                    <a:pt x="71795" y="326398"/>
                    <a:pt x="71795" y="302395"/>
                  </a:cubicBezTo>
                  <a:cubicBezTo>
                    <a:pt x="71795" y="278821"/>
                    <a:pt x="91083" y="259104"/>
                    <a:pt x="115086" y="259104"/>
                  </a:cubicBezTo>
                  <a:cubicBezTo>
                    <a:pt x="123658" y="259104"/>
                    <a:pt x="131374" y="261676"/>
                    <a:pt x="137803" y="265962"/>
                  </a:cubicBezTo>
                  <a:lnTo>
                    <a:pt x="189238" y="214527"/>
                  </a:lnTo>
                  <a:lnTo>
                    <a:pt x="192238" y="211526"/>
                  </a:lnTo>
                  <a:lnTo>
                    <a:pt x="365832" y="211526"/>
                  </a:lnTo>
                  <a:lnTo>
                    <a:pt x="365832" y="82082"/>
                  </a:lnTo>
                  <a:lnTo>
                    <a:pt x="368832" y="79081"/>
                  </a:lnTo>
                  <a:lnTo>
                    <a:pt x="421553" y="26361"/>
                  </a:lnTo>
                  <a:lnTo>
                    <a:pt x="424553" y="23360"/>
                  </a:lnTo>
                  <a:lnTo>
                    <a:pt x="506420" y="23360"/>
                  </a:lnTo>
                  <a:cubicBezTo>
                    <a:pt x="506849" y="16502"/>
                    <a:pt x="507706" y="10073"/>
                    <a:pt x="508135" y="3215"/>
                  </a:cubicBezTo>
                  <a:lnTo>
                    <a:pt x="417695" y="3215"/>
                  </a:lnTo>
                  <a:lnTo>
                    <a:pt x="291679" y="1296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0" name="Freeform: Shape 271">
              <a:extLst>
                <a:ext uri="{FF2B5EF4-FFF2-40B4-BE49-F238E27FC236}">
                  <a16:creationId xmlns:a16="http://schemas.microsoft.com/office/drawing/2014/main" id="{4390CD76-65DE-4257-BDA3-11E982029B13}"/>
                </a:ext>
              </a:extLst>
            </p:cNvPr>
            <p:cNvSpPr/>
            <p:nvPr/>
          </p:nvSpPr>
          <p:spPr>
            <a:xfrm>
              <a:off x="5258681" y="4688086"/>
              <a:ext cx="432911" cy="304324"/>
            </a:xfrm>
            <a:custGeom>
              <a:avLst/>
              <a:gdLst>
                <a:gd name="connsiteX0" fmla="*/ 432697 w 432911"/>
                <a:gd name="connsiteY0" fmla="*/ 21217 h 304323"/>
                <a:gd name="connsiteX1" fmla="*/ 433126 w 432911"/>
                <a:gd name="connsiteY1" fmla="*/ 3215 h 304323"/>
                <a:gd name="connsiteX2" fmla="*/ 367546 w 432911"/>
                <a:gd name="connsiteY2" fmla="*/ 3215 h 304323"/>
                <a:gd name="connsiteX3" fmla="*/ 342686 w 432911"/>
                <a:gd name="connsiteY3" fmla="*/ 46506 h 304323"/>
                <a:gd name="connsiteX4" fmla="*/ 342686 w 432911"/>
                <a:gd name="connsiteY4" fmla="*/ 116800 h 304323"/>
                <a:gd name="connsiteX5" fmla="*/ 340114 w 432911"/>
                <a:gd name="connsiteY5" fmla="*/ 119372 h 304323"/>
                <a:gd name="connsiteX6" fmla="*/ 284821 w 432911"/>
                <a:gd name="connsiteY6" fmla="*/ 174236 h 304323"/>
                <a:gd name="connsiteX7" fmla="*/ 281821 w 432911"/>
                <a:gd name="connsiteY7" fmla="*/ 177236 h 304323"/>
                <a:gd name="connsiteX8" fmla="*/ 6215 w 432911"/>
                <a:gd name="connsiteY8" fmla="*/ 177236 h 304323"/>
                <a:gd name="connsiteX9" fmla="*/ 3215 w 432911"/>
                <a:gd name="connsiteY9" fmla="*/ 304538 h 304323"/>
                <a:gd name="connsiteX10" fmla="*/ 122801 w 432911"/>
                <a:gd name="connsiteY10" fmla="*/ 304538 h 304323"/>
                <a:gd name="connsiteX11" fmla="*/ 178522 w 432911"/>
                <a:gd name="connsiteY11" fmla="*/ 272391 h 304323"/>
                <a:gd name="connsiteX12" fmla="*/ 183237 w 432911"/>
                <a:gd name="connsiteY12" fmla="*/ 269819 h 304323"/>
                <a:gd name="connsiteX13" fmla="*/ 406980 w 432911"/>
                <a:gd name="connsiteY13" fmla="*/ 269819 h 304323"/>
                <a:gd name="connsiteX14" fmla="*/ 421553 w 432911"/>
                <a:gd name="connsiteY14" fmla="*/ 207240 h 304323"/>
                <a:gd name="connsiteX15" fmla="*/ 400979 w 432911"/>
                <a:gd name="connsiteY15" fmla="*/ 227814 h 304323"/>
                <a:gd name="connsiteX16" fmla="*/ 395407 w 432911"/>
                <a:gd name="connsiteY16" fmla="*/ 233386 h 304323"/>
                <a:gd name="connsiteX17" fmla="*/ 154948 w 432911"/>
                <a:gd name="connsiteY17" fmla="*/ 233386 h 304323"/>
                <a:gd name="connsiteX18" fmla="*/ 117229 w 432911"/>
                <a:gd name="connsiteY18" fmla="*/ 271105 h 304323"/>
                <a:gd name="connsiteX19" fmla="*/ 113371 w 432911"/>
                <a:gd name="connsiteY19" fmla="*/ 274105 h 304323"/>
                <a:gd name="connsiteX20" fmla="*/ 76938 w 432911"/>
                <a:gd name="connsiteY20" fmla="*/ 293823 h 304323"/>
                <a:gd name="connsiteX21" fmla="*/ 34076 w 432911"/>
                <a:gd name="connsiteY21" fmla="*/ 250960 h 304323"/>
                <a:gd name="connsiteX22" fmla="*/ 76938 w 432911"/>
                <a:gd name="connsiteY22" fmla="*/ 207669 h 304323"/>
                <a:gd name="connsiteX23" fmla="*/ 109514 w 432911"/>
                <a:gd name="connsiteY23" fmla="*/ 222670 h 304323"/>
                <a:gd name="connsiteX24" fmla="*/ 133088 w 432911"/>
                <a:gd name="connsiteY24" fmla="*/ 199096 h 304323"/>
                <a:gd name="connsiteX25" fmla="*/ 138660 w 432911"/>
                <a:gd name="connsiteY25" fmla="*/ 193524 h 304323"/>
                <a:gd name="connsiteX26" fmla="*/ 379119 w 432911"/>
                <a:gd name="connsiteY26" fmla="*/ 193524 h 304323"/>
                <a:gd name="connsiteX27" fmla="*/ 431411 w 432911"/>
                <a:gd name="connsiteY27" fmla="*/ 141661 h 304323"/>
                <a:gd name="connsiteX28" fmla="*/ 432268 w 432911"/>
                <a:gd name="connsiteY28" fmla="*/ 130516 h 304323"/>
                <a:gd name="connsiteX29" fmla="*/ 433126 w 432911"/>
                <a:gd name="connsiteY29" fmla="*/ 97084 h 304323"/>
                <a:gd name="connsiteX30" fmla="*/ 413409 w 432911"/>
                <a:gd name="connsiteY30" fmla="*/ 101798 h 304323"/>
                <a:gd name="connsiteX31" fmla="*/ 370118 w 432911"/>
                <a:gd name="connsiteY31" fmla="*/ 58936 h 304323"/>
                <a:gd name="connsiteX32" fmla="*/ 413409 w 432911"/>
                <a:gd name="connsiteY32" fmla="*/ 16073 h 304323"/>
                <a:gd name="connsiteX33" fmla="*/ 413409 w 432911"/>
                <a:gd name="connsiteY33" fmla="*/ 16073 h 304323"/>
                <a:gd name="connsiteX34" fmla="*/ 432697 w 432911"/>
                <a:gd name="connsiteY34" fmla="*/ 21217 h 30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32911" h="304323">
                  <a:moveTo>
                    <a:pt x="432697" y="21217"/>
                  </a:moveTo>
                  <a:cubicBezTo>
                    <a:pt x="432697" y="15216"/>
                    <a:pt x="432697" y="9216"/>
                    <a:pt x="433126" y="3215"/>
                  </a:cubicBezTo>
                  <a:lnTo>
                    <a:pt x="367546" y="3215"/>
                  </a:lnTo>
                  <a:lnTo>
                    <a:pt x="342686" y="46506"/>
                  </a:lnTo>
                  <a:lnTo>
                    <a:pt x="342686" y="116800"/>
                  </a:lnTo>
                  <a:lnTo>
                    <a:pt x="340114" y="119372"/>
                  </a:lnTo>
                  <a:lnTo>
                    <a:pt x="284821" y="174236"/>
                  </a:lnTo>
                  <a:lnTo>
                    <a:pt x="281821" y="177236"/>
                  </a:lnTo>
                  <a:lnTo>
                    <a:pt x="6215" y="177236"/>
                  </a:lnTo>
                  <a:cubicBezTo>
                    <a:pt x="5358" y="219670"/>
                    <a:pt x="4501" y="262104"/>
                    <a:pt x="3215" y="304538"/>
                  </a:cubicBezTo>
                  <a:lnTo>
                    <a:pt x="122801" y="304538"/>
                  </a:lnTo>
                  <a:lnTo>
                    <a:pt x="178522" y="272391"/>
                  </a:lnTo>
                  <a:lnTo>
                    <a:pt x="183237" y="269819"/>
                  </a:lnTo>
                  <a:lnTo>
                    <a:pt x="406980" y="269819"/>
                  </a:lnTo>
                  <a:cubicBezTo>
                    <a:pt x="412123" y="248817"/>
                    <a:pt x="417267" y="228243"/>
                    <a:pt x="421553" y="207240"/>
                  </a:cubicBezTo>
                  <a:lnTo>
                    <a:pt x="400979" y="227814"/>
                  </a:lnTo>
                  <a:lnTo>
                    <a:pt x="395407" y="233386"/>
                  </a:lnTo>
                  <a:lnTo>
                    <a:pt x="154948" y="233386"/>
                  </a:lnTo>
                  <a:lnTo>
                    <a:pt x="117229" y="271105"/>
                  </a:lnTo>
                  <a:cubicBezTo>
                    <a:pt x="115943" y="272391"/>
                    <a:pt x="114657" y="273248"/>
                    <a:pt x="113371" y="274105"/>
                  </a:cubicBezTo>
                  <a:cubicBezTo>
                    <a:pt x="105656" y="286107"/>
                    <a:pt x="92369" y="293823"/>
                    <a:pt x="76938" y="293823"/>
                  </a:cubicBezTo>
                  <a:cubicBezTo>
                    <a:pt x="53364" y="293823"/>
                    <a:pt x="34076" y="274963"/>
                    <a:pt x="34076" y="250960"/>
                  </a:cubicBezTo>
                  <a:cubicBezTo>
                    <a:pt x="34076" y="226957"/>
                    <a:pt x="52935" y="207669"/>
                    <a:pt x="76938" y="207669"/>
                  </a:cubicBezTo>
                  <a:cubicBezTo>
                    <a:pt x="89797" y="207669"/>
                    <a:pt x="101370" y="213669"/>
                    <a:pt x="109514" y="222670"/>
                  </a:cubicBezTo>
                  <a:lnTo>
                    <a:pt x="133088" y="199096"/>
                  </a:lnTo>
                  <a:lnTo>
                    <a:pt x="138660" y="193524"/>
                  </a:lnTo>
                  <a:lnTo>
                    <a:pt x="379119" y="193524"/>
                  </a:lnTo>
                  <a:lnTo>
                    <a:pt x="431411" y="141661"/>
                  </a:lnTo>
                  <a:cubicBezTo>
                    <a:pt x="431840" y="137803"/>
                    <a:pt x="431840" y="134374"/>
                    <a:pt x="432268" y="130516"/>
                  </a:cubicBezTo>
                  <a:cubicBezTo>
                    <a:pt x="433126" y="119372"/>
                    <a:pt x="433126" y="108228"/>
                    <a:pt x="433126" y="97084"/>
                  </a:cubicBezTo>
                  <a:cubicBezTo>
                    <a:pt x="427125" y="100084"/>
                    <a:pt x="420695" y="101798"/>
                    <a:pt x="413409" y="101798"/>
                  </a:cubicBezTo>
                  <a:cubicBezTo>
                    <a:pt x="389835" y="101798"/>
                    <a:pt x="370118" y="82939"/>
                    <a:pt x="370118" y="58936"/>
                  </a:cubicBezTo>
                  <a:cubicBezTo>
                    <a:pt x="370118" y="35362"/>
                    <a:pt x="389406" y="16073"/>
                    <a:pt x="413409" y="16073"/>
                  </a:cubicBezTo>
                  <a:lnTo>
                    <a:pt x="413409" y="16073"/>
                  </a:lnTo>
                  <a:cubicBezTo>
                    <a:pt x="420695" y="16502"/>
                    <a:pt x="427125" y="18217"/>
                    <a:pt x="432697" y="212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1" name="Freeform: Shape 272">
              <a:extLst>
                <a:ext uri="{FF2B5EF4-FFF2-40B4-BE49-F238E27FC236}">
                  <a16:creationId xmlns:a16="http://schemas.microsoft.com/office/drawing/2014/main" id="{0789465F-27BC-4D54-8DB0-F91DB5A069BD}"/>
                </a:ext>
              </a:extLst>
            </p:cNvPr>
            <p:cNvSpPr/>
            <p:nvPr/>
          </p:nvSpPr>
          <p:spPr>
            <a:xfrm>
              <a:off x="6022491" y="3919990"/>
              <a:ext cx="737235" cy="822960"/>
            </a:xfrm>
            <a:custGeom>
              <a:avLst/>
              <a:gdLst>
                <a:gd name="connsiteX0" fmla="*/ 738307 w 737235"/>
                <a:gd name="connsiteY0" fmla="*/ 406551 h 822960"/>
                <a:gd name="connsiteX1" fmla="*/ 738307 w 737235"/>
                <a:gd name="connsiteY1" fmla="*/ 406551 h 822960"/>
                <a:gd name="connsiteX2" fmla="*/ 3215 w 737235"/>
                <a:gd name="connsiteY2" fmla="*/ 3215 h 822960"/>
                <a:gd name="connsiteX3" fmla="*/ 115086 w 737235"/>
                <a:gd name="connsiteY3" fmla="*/ 251817 h 822960"/>
                <a:gd name="connsiteX4" fmla="*/ 125373 w 737235"/>
                <a:gd name="connsiteY4" fmla="*/ 265962 h 822960"/>
                <a:gd name="connsiteX5" fmla="*/ 229100 w 737235"/>
                <a:gd name="connsiteY5" fmla="*/ 398836 h 822960"/>
                <a:gd name="connsiteX6" fmla="*/ 360688 w 737235"/>
                <a:gd name="connsiteY6" fmla="*/ 599432 h 822960"/>
                <a:gd name="connsiteX7" fmla="*/ 453700 w 737235"/>
                <a:gd name="connsiteY7" fmla="*/ 783741 h 822960"/>
                <a:gd name="connsiteX8" fmla="*/ 468702 w 737235"/>
                <a:gd name="connsiteY8" fmla="*/ 821031 h 822960"/>
                <a:gd name="connsiteX9" fmla="*/ 635437 w 737235"/>
                <a:gd name="connsiteY9" fmla="*/ 540282 h 822960"/>
                <a:gd name="connsiteX10" fmla="*/ 738307 w 737235"/>
                <a:gd name="connsiteY10" fmla="*/ 406551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7235" h="822960">
                  <a:moveTo>
                    <a:pt x="738307" y="406551"/>
                  </a:moveTo>
                  <a:lnTo>
                    <a:pt x="738307" y="406551"/>
                  </a:lnTo>
                  <a:cubicBezTo>
                    <a:pt x="482417" y="311825"/>
                    <a:pt x="233815" y="177237"/>
                    <a:pt x="3215" y="3215"/>
                  </a:cubicBezTo>
                  <a:cubicBezTo>
                    <a:pt x="44363" y="83368"/>
                    <a:pt x="81653" y="166521"/>
                    <a:pt x="115086" y="251817"/>
                  </a:cubicBezTo>
                  <a:cubicBezTo>
                    <a:pt x="118515" y="256532"/>
                    <a:pt x="121944" y="261247"/>
                    <a:pt x="125373" y="265962"/>
                  </a:cubicBezTo>
                  <a:cubicBezTo>
                    <a:pt x="158377" y="311396"/>
                    <a:pt x="192667" y="355973"/>
                    <a:pt x="229100" y="398836"/>
                  </a:cubicBezTo>
                  <a:cubicBezTo>
                    <a:pt x="281392" y="459700"/>
                    <a:pt x="322112" y="529566"/>
                    <a:pt x="360688" y="599432"/>
                  </a:cubicBezTo>
                  <a:cubicBezTo>
                    <a:pt x="393692" y="659868"/>
                    <a:pt x="425410" y="720733"/>
                    <a:pt x="453700" y="783741"/>
                  </a:cubicBezTo>
                  <a:cubicBezTo>
                    <a:pt x="459272" y="796171"/>
                    <a:pt x="463987" y="808601"/>
                    <a:pt x="468702" y="821031"/>
                  </a:cubicBezTo>
                  <a:cubicBezTo>
                    <a:pt x="516279" y="724591"/>
                    <a:pt x="571572" y="630722"/>
                    <a:pt x="635437" y="540282"/>
                  </a:cubicBezTo>
                  <a:cubicBezTo>
                    <a:pt x="668441" y="493991"/>
                    <a:pt x="702731" y="449413"/>
                    <a:pt x="738307" y="406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2" name="Freeform: Shape 273">
              <a:extLst>
                <a:ext uri="{FF2B5EF4-FFF2-40B4-BE49-F238E27FC236}">
                  <a16:creationId xmlns:a16="http://schemas.microsoft.com/office/drawing/2014/main" id="{8CB8691E-4E9D-4204-8F28-D5BEBE715D60}"/>
                </a:ext>
              </a:extLst>
            </p:cNvPr>
            <p:cNvSpPr/>
            <p:nvPr/>
          </p:nvSpPr>
          <p:spPr>
            <a:xfrm>
              <a:off x="6996327" y="4924258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3" name="Freeform: Shape 274">
              <a:extLst>
                <a:ext uri="{FF2B5EF4-FFF2-40B4-BE49-F238E27FC236}">
                  <a16:creationId xmlns:a16="http://schemas.microsoft.com/office/drawing/2014/main" id="{B535DDB5-93E9-43D7-8269-3BBA8CD9B47B}"/>
                </a:ext>
              </a:extLst>
            </p:cNvPr>
            <p:cNvSpPr/>
            <p:nvPr/>
          </p:nvSpPr>
          <p:spPr>
            <a:xfrm>
              <a:off x="6501265" y="4732663"/>
              <a:ext cx="501491" cy="231458"/>
            </a:xfrm>
            <a:custGeom>
              <a:avLst/>
              <a:gdLst>
                <a:gd name="connsiteX0" fmla="*/ 498277 w 501491"/>
                <a:gd name="connsiteY0" fmla="*/ 194810 h 231457"/>
                <a:gd name="connsiteX1" fmla="*/ 483704 w 501491"/>
                <a:gd name="connsiteY1" fmla="*/ 162234 h 231457"/>
                <a:gd name="connsiteX2" fmla="*/ 295966 w 501491"/>
                <a:gd name="connsiteY2" fmla="*/ 194810 h 231457"/>
                <a:gd name="connsiteX3" fmla="*/ 289965 w 501491"/>
                <a:gd name="connsiteY3" fmla="*/ 195667 h 231457"/>
                <a:gd name="connsiteX4" fmla="*/ 16502 w 501491"/>
                <a:gd name="connsiteY4" fmla="*/ 3215 h 231457"/>
                <a:gd name="connsiteX5" fmla="*/ 3215 w 501491"/>
                <a:gd name="connsiteY5" fmla="*/ 29361 h 231457"/>
                <a:gd name="connsiteX6" fmla="*/ 289536 w 501491"/>
                <a:gd name="connsiteY6" fmla="*/ 230814 h 231457"/>
                <a:gd name="connsiteX7" fmla="*/ 498277 w 501491"/>
                <a:gd name="connsiteY7" fmla="*/ 194810 h 23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1491" h="231457">
                  <a:moveTo>
                    <a:pt x="498277" y="194810"/>
                  </a:moveTo>
                  <a:cubicBezTo>
                    <a:pt x="493562" y="184094"/>
                    <a:pt x="488847" y="173379"/>
                    <a:pt x="483704" y="162234"/>
                  </a:cubicBezTo>
                  <a:lnTo>
                    <a:pt x="295966" y="194810"/>
                  </a:lnTo>
                  <a:lnTo>
                    <a:pt x="289965" y="195667"/>
                  </a:lnTo>
                  <a:lnTo>
                    <a:pt x="16502" y="3215"/>
                  </a:lnTo>
                  <a:cubicBezTo>
                    <a:pt x="12216" y="11787"/>
                    <a:pt x="7501" y="20788"/>
                    <a:pt x="3215" y="29361"/>
                  </a:cubicBezTo>
                  <a:lnTo>
                    <a:pt x="289536" y="230814"/>
                  </a:lnTo>
                  <a:lnTo>
                    <a:pt x="498277" y="19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4" name="Freeform: Shape 275">
              <a:extLst>
                <a:ext uri="{FF2B5EF4-FFF2-40B4-BE49-F238E27FC236}">
                  <a16:creationId xmlns:a16="http://schemas.microsoft.com/office/drawing/2014/main" id="{0AEC3335-5713-4B95-AD8B-851228B0AA2F}"/>
                </a:ext>
              </a:extLst>
            </p:cNvPr>
            <p:cNvSpPr/>
            <p:nvPr/>
          </p:nvSpPr>
          <p:spPr>
            <a:xfrm>
              <a:off x="6661571" y="5113282"/>
              <a:ext cx="488633" cy="287179"/>
            </a:xfrm>
            <a:custGeom>
              <a:avLst/>
              <a:gdLst>
                <a:gd name="connsiteX0" fmla="*/ 340114 w 488632"/>
                <a:gd name="connsiteY0" fmla="*/ 38791 h 287178"/>
                <a:gd name="connsiteX1" fmla="*/ 340114 w 488632"/>
                <a:gd name="connsiteY1" fmla="*/ 38791 h 287178"/>
                <a:gd name="connsiteX2" fmla="*/ 343972 w 488632"/>
                <a:gd name="connsiteY2" fmla="*/ 38362 h 287178"/>
                <a:gd name="connsiteX3" fmla="*/ 435697 w 488632"/>
                <a:gd name="connsiteY3" fmla="*/ 102656 h 287178"/>
                <a:gd name="connsiteX4" fmla="*/ 436555 w 488632"/>
                <a:gd name="connsiteY4" fmla="*/ 106514 h 287178"/>
                <a:gd name="connsiteX5" fmla="*/ 465272 w 488632"/>
                <a:gd name="connsiteY5" fmla="*/ 271534 h 287178"/>
                <a:gd name="connsiteX6" fmla="*/ 487132 w 488632"/>
                <a:gd name="connsiteY6" fmla="*/ 286965 h 287178"/>
                <a:gd name="connsiteX7" fmla="*/ 480274 w 488632"/>
                <a:gd name="connsiteY7" fmla="*/ 251817 h 287178"/>
                <a:gd name="connsiteX8" fmla="*/ 461844 w 488632"/>
                <a:gd name="connsiteY8" fmla="*/ 131802 h 287178"/>
                <a:gd name="connsiteX9" fmla="*/ 451128 w 488632"/>
                <a:gd name="connsiteY9" fmla="*/ 87226 h 287178"/>
                <a:gd name="connsiteX10" fmla="*/ 344400 w 488632"/>
                <a:gd name="connsiteY10" fmla="*/ 12216 h 287178"/>
                <a:gd name="connsiteX11" fmla="*/ 85511 w 488632"/>
                <a:gd name="connsiteY11" fmla="*/ 57222 h 287178"/>
                <a:gd name="connsiteX12" fmla="*/ 81225 w 488632"/>
                <a:gd name="connsiteY12" fmla="*/ 58079 h 287178"/>
                <a:gd name="connsiteX13" fmla="*/ 3215 w 488632"/>
                <a:gd name="connsiteY13" fmla="*/ 3215 h 287178"/>
                <a:gd name="connsiteX14" fmla="*/ 6644 w 488632"/>
                <a:gd name="connsiteY14" fmla="*/ 19074 h 287178"/>
                <a:gd name="connsiteX15" fmla="*/ 95369 w 488632"/>
                <a:gd name="connsiteY15" fmla="*/ 81653 h 287178"/>
                <a:gd name="connsiteX16" fmla="*/ 340114 w 488632"/>
                <a:gd name="connsiteY16" fmla="*/ 38791 h 287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8632" h="287178">
                  <a:moveTo>
                    <a:pt x="340114" y="38791"/>
                  </a:moveTo>
                  <a:lnTo>
                    <a:pt x="340114" y="38791"/>
                  </a:lnTo>
                  <a:lnTo>
                    <a:pt x="343972" y="38362"/>
                  </a:lnTo>
                  <a:lnTo>
                    <a:pt x="435697" y="102656"/>
                  </a:lnTo>
                  <a:lnTo>
                    <a:pt x="436555" y="106514"/>
                  </a:lnTo>
                  <a:lnTo>
                    <a:pt x="465272" y="271534"/>
                  </a:lnTo>
                  <a:lnTo>
                    <a:pt x="487132" y="286965"/>
                  </a:lnTo>
                  <a:cubicBezTo>
                    <a:pt x="484989" y="275392"/>
                    <a:pt x="482417" y="263819"/>
                    <a:pt x="480274" y="251817"/>
                  </a:cubicBezTo>
                  <a:cubicBezTo>
                    <a:pt x="471702" y="211955"/>
                    <a:pt x="469559" y="171236"/>
                    <a:pt x="461844" y="131802"/>
                  </a:cubicBezTo>
                  <a:cubicBezTo>
                    <a:pt x="458843" y="116800"/>
                    <a:pt x="455414" y="101798"/>
                    <a:pt x="451128" y="87226"/>
                  </a:cubicBezTo>
                  <a:lnTo>
                    <a:pt x="344400" y="12216"/>
                  </a:lnTo>
                  <a:lnTo>
                    <a:pt x="85511" y="57222"/>
                  </a:lnTo>
                  <a:lnTo>
                    <a:pt x="81225" y="58079"/>
                  </a:lnTo>
                  <a:lnTo>
                    <a:pt x="3215" y="3215"/>
                  </a:lnTo>
                  <a:cubicBezTo>
                    <a:pt x="4501" y="8359"/>
                    <a:pt x="5358" y="13930"/>
                    <a:pt x="6644" y="19074"/>
                  </a:cubicBezTo>
                  <a:lnTo>
                    <a:pt x="95369" y="81653"/>
                  </a:lnTo>
                  <a:lnTo>
                    <a:pt x="340114" y="3879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5" name="Freeform: Shape 276">
              <a:extLst>
                <a:ext uri="{FF2B5EF4-FFF2-40B4-BE49-F238E27FC236}">
                  <a16:creationId xmlns:a16="http://schemas.microsoft.com/office/drawing/2014/main" id="{3FF612DF-93FC-420E-9AC5-0EA4EBA5D04A}"/>
                </a:ext>
              </a:extLst>
            </p:cNvPr>
            <p:cNvSpPr/>
            <p:nvPr/>
          </p:nvSpPr>
          <p:spPr>
            <a:xfrm>
              <a:off x="6554843" y="4907542"/>
              <a:ext cx="505778" cy="171450"/>
            </a:xfrm>
            <a:custGeom>
              <a:avLst/>
              <a:gdLst>
                <a:gd name="connsiteX0" fmla="*/ 457557 w 505777"/>
                <a:gd name="connsiteY0" fmla="*/ 127945 h 171450"/>
                <a:gd name="connsiteX1" fmla="*/ 465701 w 505777"/>
                <a:gd name="connsiteY1" fmla="*/ 126659 h 171450"/>
                <a:gd name="connsiteX2" fmla="*/ 505992 w 505777"/>
                <a:gd name="connsiteY2" fmla="*/ 154948 h 171450"/>
                <a:gd name="connsiteX3" fmla="*/ 485847 w 505777"/>
                <a:gd name="connsiteY3" fmla="*/ 109514 h 171450"/>
                <a:gd name="connsiteX4" fmla="*/ 471702 w 505777"/>
                <a:gd name="connsiteY4" fmla="*/ 99655 h 171450"/>
                <a:gd name="connsiteX5" fmla="*/ 213670 w 505777"/>
                <a:gd name="connsiteY5" fmla="*/ 144661 h 171450"/>
                <a:gd name="connsiteX6" fmla="*/ 205526 w 505777"/>
                <a:gd name="connsiteY6" fmla="*/ 145947 h 171450"/>
                <a:gd name="connsiteX7" fmla="*/ 3215 w 505777"/>
                <a:gd name="connsiteY7" fmla="*/ 3215 h 171450"/>
                <a:gd name="connsiteX8" fmla="*/ 3215 w 505777"/>
                <a:gd name="connsiteY8" fmla="*/ 3215 h 171450"/>
                <a:gd name="connsiteX9" fmla="*/ 26789 w 505777"/>
                <a:gd name="connsiteY9" fmla="*/ 39219 h 171450"/>
                <a:gd name="connsiteX10" fmla="*/ 213241 w 505777"/>
                <a:gd name="connsiteY10" fmla="*/ 170378 h 171450"/>
                <a:gd name="connsiteX11" fmla="*/ 457557 w 505777"/>
                <a:gd name="connsiteY11" fmla="*/ 12794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5777" h="171450">
                  <a:moveTo>
                    <a:pt x="457557" y="127945"/>
                  </a:moveTo>
                  <a:lnTo>
                    <a:pt x="465701" y="126659"/>
                  </a:lnTo>
                  <a:lnTo>
                    <a:pt x="505992" y="154948"/>
                  </a:lnTo>
                  <a:cubicBezTo>
                    <a:pt x="499562" y="139946"/>
                    <a:pt x="492705" y="124516"/>
                    <a:pt x="485847" y="109514"/>
                  </a:cubicBezTo>
                  <a:lnTo>
                    <a:pt x="471702" y="99655"/>
                  </a:lnTo>
                  <a:lnTo>
                    <a:pt x="213670" y="144661"/>
                  </a:lnTo>
                  <a:lnTo>
                    <a:pt x="205526" y="145947"/>
                  </a:lnTo>
                  <a:lnTo>
                    <a:pt x="3215" y="3215"/>
                  </a:lnTo>
                  <a:cubicBezTo>
                    <a:pt x="3215" y="3215"/>
                    <a:pt x="3215" y="3215"/>
                    <a:pt x="3215" y="3215"/>
                  </a:cubicBezTo>
                  <a:cubicBezTo>
                    <a:pt x="10073" y="15645"/>
                    <a:pt x="18217" y="27647"/>
                    <a:pt x="26789" y="39219"/>
                  </a:cubicBezTo>
                  <a:lnTo>
                    <a:pt x="213241" y="170378"/>
                  </a:lnTo>
                  <a:lnTo>
                    <a:pt x="457557" y="12794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6" name="Freeform: Shape 277">
              <a:extLst>
                <a:ext uri="{FF2B5EF4-FFF2-40B4-BE49-F238E27FC236}">
                  <a16:creationId xmlns:a16="http://schemas.microsoft.com/office/drawing/2014/main" id="{45B972CF-E9E3-405C-BFC7-B63C204628A9}"/>
                </a:ext>
              </a:extLst>
            </p:cNvPr>
            <p:cNvSpPr/>
            <p:nvPr/>
          </p:nvSpPr>
          <p:spPr>
            <a:xfrm>
              <a:off x="6670143" y="5155716"/>
              <a:ext cx="518636" cy="445770"/>
            </a:xfrm>
            <a:custGeom>
              <a:avLst/>
              <a:gdLst>
                <a:gd name="connsiteX0" fmla="*/ 326827 w 518636"/>
                <a:gd name="connsiteY0" fmla="*/ 34505 h 445770"/>
                <a:gd name="connsiteX1" fmla="*/ 326827 w 518636"/>
                <a:gd name="connsiteY1" fmla="*/ 34505 h 445770"/>
                <a:gd name="connsiteX2" fmla="*/ 330684 w 518636"/>
                <a:gd name="connsiteY2" fmla="*/ 33647 h 445770"/>
                <a:gd name="connsiteX3" fmla="*/ 392406 w 518636"/>
                <a:gd name="connsiteY3" fmla="*/ 77367 h 445770"/>
                <a:gd name="connsiteX4" fmla="*/ 392835 w 518636"/>
                <a:gd name="connsiteY4" fmla="*/ 81225 h 445770"/>
                <a:gd name="connsiteX5" fmla="*/ 405693 w 518636"/>
                <a:gd name="connsiteY5" fmla="*/ 153662 h 445770"/>
                <a:gd name="connsiteX6" fmla="*/ 406551 w 518636"/>
                <a:gd name="connsiteY6" fmla="*/ 157520 h 445770"/>
                <a:gd name="connsiteX7" fmla="*/ 358974 w 518636"/>
                <a:gd name="connsiteY7" fmla="*/ 225243 h 445770"/>
                <a:gd name="connsiteX8" fmla="*/ 367117 w 518636"/>
                <a:gd name="connsiteY8" fmla="*/ 272391 h 445770"/>
                <a:gd name="connsiteX9" fmla="*/ 469559 w 518636"/>
                <a:gd name="connsiteY9" fmla="*/ 344400 h 445770"/>
                <a:gd name="connsiteX10" fmla="*/ 469987 w 518636"/>
                <a:gd name="connsiteY10" fmla="*/ 348258 h 445770"/>
                <a:gd name="connsiteX11" fmla="*/ 484132 w 518636"/>
                <a:gd name="connsiteY11" fmla="*/ 428840 h 445770"/>
                <a:gd name="connsiteX12" fmla="*/ 510278 w 518636"/>
                <a:gd name="connsiteY12" fmla="*/ 436126 h 445770"/>
                <a:gd name="connsiteX13" fmla="*/ 517993 w 518636"/>
                <a:gd name="connsiteY13" fmla="*/ 443413 h 445770"/>
                <a:gd name="connsiteX14" fmla="*/ 483703 w 518636"/>
                <a:gd name="connsiteY14" fmla="*/ 271534 h 445770"/>
                <a:gd name="connsiteX15" fmla="*/ 438269 w 518636"/>
                <a:gd name="connsiteY15" fmla="*/ 239816 h 445770"/>
                <a:gd name="connsiteX16" fmla="*/ 437412 w 518636"/>
                <a:gd name="connsiteY16" fmla="*/ 235958 h 445770"/>
                <a:gd name="connsiteX17" fmla="*/ 409123 w 518636"/>
                <a:gd name="connsiteY17" fmla="*/ 70938 h 445770"/>
                <a:gd name="connsiteX18" fmla="*/ 330684 w 518636"/>
                <a:gd name="connsiteY18" fmla="*/ 15645 h 445770"/>
                <a:gd name="connsiteX19" fmla="*/ 86368 w 518636"/>
                <a:gd name="connsiteY19" fmla="*/ 57650 h 445770"/>
                <a:gd name="connsiteX20" fmla="*/ 82082 w 518636"/>
                <a:gd name="connsiteY20" fmla="*/ 58507 h 445770"/>
                <a:gd name="connsiteX21" fmla="*/ 3215 w 518636"/>
                <a:gd name="connsiteY21" fmla="*/ 3215 h 445770"/>
                <a:gd name="connsiteX22" fmla="*/ 9215 w 518636"/>
                <a:gd name="connsiteY22" fmla="*/ 36648 h 445770"/>
                <a:gd name="connsiteX23" fmla="*/ 67937 w 518636"/>
                <a:gd name="connsiteY23" fmla="*/ 77796 h 445770"/>
                <a:gd name="connsiteX24" fmla="*/ 326827 w 518636"/>
                <a:gd name="connsiteY24" fmla="*/ 3450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18636" h="445770">
                  <a:moveTo>
                    <a:pt x="326827" y="34505"/>
                  </a:moveTo>
                  <a:lnTo>
                    <a:pt x="326827" y="34505"/>
                  </a:lnTo>
                  <a:lnTo>
                    <a:pt x="330684" y="33647"/>
                  </a:lnTo>
                  <a:lnTo>
                    <a:pt x="392406" y="77367"/>
                  </a:lnTo>
                  <a:lnTo>
                    <a:pt x="392835" y="81225"/>
                  </a:lnTo>
                  <a:lnTo>
                    <a:pt x="405693" y="153662"/>
                  </a:lnTo>
                  <a:lnTo>
                    <a:pt x="406551" y="157520"/>
                  </a:lnTo>
                  <a:lnTo>
                    <a:pt x="358974" y="225243"/>
                  </a:lnTo>
                  <a:lnTo>
                    <a:pt x="367117" y="272391"/>
                  </a:lnTo>
                  <a:lnTo>
                    <a:pt x="469559" y="344400"/>
                  </a:lnTo>
                  <a:lnTo>
                    <a:pt x="469987" y="348258"/>
                  </a:lnTo>
                  <a:lnTo>
                    <a:pt x="484132" y="428840"/>
                  </a:lnTo>
                  <a:cubicBezTo>
                    <a:pt x="493133" y="428411"/>
                    <a:pt x="502134" y="430554"/>
                    <a:pt x="510278" y="436126"/>
                  </a:cubicBezTo>
                  <a:cubicBezTo>
                    <a:pt x="513279" y="438269"/>
                    <a:pt x="515850" y="440841"/>
                    <a:pt x="517993" y="443413"/>
                  </a:cubicBezTo>
                  <a:cubicBezTo>
                    <a:pt x="506420" y="386406"/>
                    <a:pt x="494848" y="328970"/>
                    <a:pt x="483703" y="271534"/>
                  </a:cubicBezTo>
                  <a:lnTo>
                    <a:pt x="438269" y="239816"/>
                  </a:lnTo>
                  <a:lnTo>
                    <a:pt x="437412" y="235958"/>
                  </a:lnTo>
                  <a:lnTo>
                    <a:pt x="409123" y="70938"/>
                  </a:lnTo>
                  <a:lnTo>
                    <a:pt x="330684" y="15645"/>
                  </a:lnTo>
                  <a:lnTo>
                    <a:pt x="86368" y="57650"/>
                  </a:lnTo>
                  <a:lnTo>
                    <a:pt x="82082" y="58507"/>
                  </a:lnTo>
                  <a:lnTo>
                    <a:pt x="3215" y="3215"/>
                  </a:lnTo>
                  <a:cubicBezTo>
                    <a:pt x="5358" y="14359"/>
                    <a:pt x="7501" y="25504"/>
                    <a:pt x="9215" y="36648"/>
                  </a:cubicBezTo>
                  <a:lnTo>
                    <a:pt x="67937" y="77796"/>
                  </a:lnTo>
                  <a:lnTo>
                    <a:pt x="326827" y="345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7" name="Freeform: Shape 278">
              <a:extLst>
                <a:ext uri="{FF2B5EF4-FFF2-40B4-BE49-F238E27FC236}">
                  <a16:creationId xmlns:a16="http://schemas.microsoft.com/office/drawing/2014/main" id="{F257B50A-2D19-467D-86F8-9AD0642E1A31}"/>
                </a:ext>
              </a:extLst>
            </p:cNvPr>
            <p:cNvSpPr/>
            <p:nvPr/>
          </p:nvSpPr>
          <p:spPr>
            <a:xfrm>
              <a:off x="6638425" y="5033986"/>
              <a:ext cx="467201" cy="137160"/>
            </a:xfrm>
            <a:custGeom>
              <a:avLst/>
              <a:gdLst>
                <a:gd name="connsiteX0" fmla="*/ 368403 w 467201"/>
                <a:gd name="connsiteY0" fmla="*/ 71795 h 137160"/>
                <a:gd name="connsiteX1" fmla="*/ 368403 w 467201"/>
                <a:gd name="connsiteY1" fmla="*/ 71795 h 137160"/>
                <a:gd name="connsiteX2" fmla="*/ 372261 w 467201"/>
                <a:gd name="connsiteY2" fmla="*/ 70938 h 137160"/>
                <a:gd name="connsiteX3" fmla="*/ 464415 w 467201"/>
                <a:gd name="connsiteY3" fmla="*/ 136088 h 137160"/>
                <a:gd name="connsiteX4" fmla="*/ 449842 w 467201"/>
                <a:gd name="connsiteY4" fmla="*/ 96227 h 137160"/>
                <a:gd name="connsiteX5" fmla="*/ 372690 w 467201"/>
                <a:gd name="connsiteY5" fmla="*/ 41791 h 137160"/>
                <a:gd name="connsiteX6" fmla="*/ 128373 w 467201"/>
                <a:gd name="connsiteY6" fmla="*/ 84225 h 137160"/>
                <a:gd name="connsiteX7" fmla="*/ 120229 w 467201"/>
                <a:gd name="connsiteY7" fmla="*/ 85940 h 137160"/>
                <a:gd name="connsiteX8" fmla="*/ 3215 w 467201"/>
                <a:gd name="connsiteY8" fmla="*/ 3215 h 137160"/>
                <a:gd name="connsiteX9" fmla="*/ 20788 w 467201"/>
                <a:gd name="connsiteY9" fmla="*/ 53793 h 137160"/>
                <a:gd name="connsiteX10" fmla="*/ 109942 w 467201"/>
                <a:gd name="connsiteY10" fmla="*/ 116372 h 137160"/>
                <a:gd name="connsiteX11" fmla="*/ 368403 w 467201"/>
                <a:gd name="connsiteY11" fmla="*/ 71795 h 13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201" h="137160">
                  <a:moveTo>
                    <a:pt x="368403" y="71795"/>
                  </a:moveTo>
                  <a:lnTo>
                    <a:pt x="368403" y="71795"/>
                  </a:lnTo>
                  <a:lnTo>
                    <a:pt x="372261" y="70938"/>
                  </a:lnTo>
                  <a:lnTo>
                    <a:pt x="464415" y="136088"/>
                  </a:lnTo>
                  <a:cubicBezTo>
                    <a:pt x="459700" y="122801"/>
                    <a:pt x="454986" y="109514"/>
                    <a:pt x="449842" y="96227"/>
                  </a:cubicBezTo>
                  <a:lnTo>
                    <a:pt x="372690" y="41791"/>
                  </a:lnTo>
                  <a:lnTo>
                    <a:pt x="128373" y="84225"/>
                  </a:lnTo>
                  <a:lnTo>
                    <a:pt x="120229" y="85940"/>
                  </a:lnTo>
                  <a:lnTo>
                    <a:pt x="3215" y="3215"/>
                  </a:lnTo>
                  <a:cubicBezTo>
                    <a:pt x="10930" y="19503"/>
                    <a:pt x="16502" y="36219"/>
                    <a:pt x="20788" y="53793"/>
                  </a:cubicBezTo>
                  <a:lnTo>
                    <a:pt x="109942" y="116372"/>
                  </a:lnTo>
                  <a:lnTo>
                    <a:pt x="368403" y="717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8" name="Freeform: Shape 279">
              <a:extLst>
                <a:ext uri="{FF2B5EF4-FFF2-40B4-BE49-F238E27FC236}">
                  <a16:creationId xmlns:a16="http://schemas.microsoft.com/office/drawing/2014/main" id="{8317FB10-C3A0-426E-9AE1-B4581E36897C}"/>
                </a:ext>
              </a:extLst>
            </p:cNvPr>
            <p:cNvSpPr/>
            <p:nvPr/>
          </p:nvSpPr>
          <p:spPr>
            <a:xfrm>
              <a:off x="6681287" y="5207151"/>
              <a:ext cx="548640" cy="582930"/>
            </a:xfrm>
            <a:custGeom>
              <a:avLst/>
              <a:gdLst>
                <a:gd name="connsiteX0" fmla="*/ 515422 w 548640"/>
                <a:gd name="connsiteY0" fmla="*/ 433554 h 582930"/>
                <a:gd name="connsiteX1" fmla="*/ 515422 w 548640"/>
                <a:gd name="connsiteY1" fmla="*/ 433554 h 582930"/>
                <a:gd name="connsiteX2" fmla="*/ 509421 w 548640"/>
                <a:gd name="connsiteY2" fmla="*/ 445127 h 582930"/>
                <a:gd name="connsiteX3" fmla="*/ 449414 w 548640"/>
                <a:gd name="connsiteY3" fmla="*/ 455843 h 582930"/>
                <a:gd name="connsiteX4" fmla="*/ 439126 w 548640"/>
                <a:gd name="connsiteY4" fmla="*/ 395835 h 582930"/>
                <a:gd name="connsiteX5" fmla="*/ 453700 w 548640"/>
                <a:gd name="connsiteY5" fmla="*/ 383405 h 582930"/>
                <a:gd name="connsiteX6" fmla="*/ 439984 w 548640"/>
                <a:gd name="connsiteY6" fmla="*/ 304967 h 582930"/>
                <a:gd name="connsiteX7" fmla="*/ 337542 w 548640"/>
                <a:gd name="connsiteY7" fmla="*/ 232958 h 582930"/>
                <a:gd name="connsiteX8" fmla="*/ 336685 w 548640"/>
                <a:gd name="connsiteY8" fmla="*/ 229100 h 582930"/>
                <a:gd name="connsiteX9" fmla="*/ 327255 w 548640"/>
                <a:gd name="connsiteY9" fmla="*/ 173379 h 582930"/>
                <a:gd name="connsiteX10" fmla="*/ 326398 w 548640"/>
                <a:gd name="connsiteY10" fmla="*/ 169521 h 582930"/>
                <a:gd name="connsiteX11" fmla="*/ 373975 w 548640"/>
                <a:gd name="connsiteY11" fmla="*/ 101798 h 582930"/>
                <a:gd name="connsiteX12" fmla="*/ 362831 w 548640"/>
                <a:gd name="connsiteY12" fmla="*/ 37076 h 582930"/>
                <a:gd name="connsiteX13" fmla="*/ 314397 w 548640"/>
                <a:gd name="connsiteY13" fmla="*/ 3215 h 582930"/>
                <a:gd name="connsiteX14" fmla="*/ 56793 w 548640"/>
                <a:gd name="connsiteY14" fmla="*/ 47792 h 582930"/>
                <a:gd name="connsiteX15" fmla="*/ 52507 w 548640"/>
                <a:gd name="connsiteY15" fmla="*/ 48649 h 582930"/>
                <a:gd name="connsiteX16" fmla="*/ 3215 w 548640"/>
                <a:gd name="connsiteY16" fmla="*/ 13930 h 582930"/>
                <a:gd name="connsiteX17" fmla="*/ 10930 w 548640"/>
                <a:gd name="connsiteY17" fmla="*/ 59794 h 582930"/>
                <a:gd name="connsiteX18" fmla="*/ 73081 w 548640"/>
                <a:gd name="connsiteY18" fmla="*/ 103513 h 582930"/>
                <a:gd name="connsiteX19" fmla="*/ 247531 w 548640"/>
                <a:gd name="connsiteY19" fmla="*/ 72652 h 582930"/>
                <a:gd name="connsiteX20" fmla="*/ 253532 w 548640"/>
                <a:gd name="connsiteY20" fmla="*/ 59794 h 582930"/>
                <a:gd name="connsiteX21" fmla="*/ 313111 w 548640"/>
                <a:gd name="connsiteY21" fmla="*/ 49506 h 582930"/>
                <a:gd name="connsiteX22" fmla="*/ 323826 w 548640"/>
                <a:gd name="connsiteY22" fmla="*/ 109514 h 582930"/>
                <a:gd name="connsiteX23" fmla="*/ 263819 w 548640"/>
                <a:gd name="connsiteY23" fmla="*/ 119801 h 582930"/>
                <a:gd name="connsiteX24" fmla="*/ 246674 w 548640"/>
                <a:gd name="connsiteY24" fmla="*/ 93226 h 582930"/>
                <a:gd name="connsiteX25" fmla="*/ 72223 w 548640"/>
                <a:gd name="connsiteY25" fmla="*/ 123658 h 582930"/>
                <a:gd name="connsiteX26" fmla="*/ 67937 w 548640"/>
                <a:gd name="connsiteY26" fmla="*/ 124516 h 582930"/>
                <a:gd name="connsiteX27" fmla="*/ 15216 w 548640"/>
                <a:gd name="connsiteY27" fmla="*/ 87654 h 582930"/>
                <a:gd name="connsiteX28" fmla="*/ 19502 w 548640"/>
                <a:gd name="connsiteY28" fmla="*/ 112086 h 582930"/>
                <a:gd name="connsiteX29" fmla="*/ 58079 w 548640"/>
                <a:gd name="connsiteY29" fmla="*/ 139089 h 582930"/>
                <a:gd name="connsiteX30" fmla="*/ 200811 w 548640"/>
                <a:gd name="connsiteY30" fmla="*/ 114229 h 582930"/>
                <a:gd name="connsiteX31" fmla="*/ 204668 w 548640"/>
                <a:gd name="connsiteY31" fmla="*/ 113800 h 582930"/>
                <a:gd name="connsiteX32" fmla="*/ 278392 w 548640"/>
                <a:gd name="connsiteY32" fmla="*/ 165664 h 582930"/>
                <a:gd name="connsiteX33" fmla="*/ 279249 w 548640"/>
                <a:gd name="connsiteY33" fmla="*/ 169521 h 582930"/>
                <a:gd name="connsiteX34" fmla="*/ 299823 w 548640"/>
                <a:gd name="connsiteY34" fmla="*/ 287393 h 582930"/>
                <a:gd name="connsiteX35" fmla="*/ 307110 w 548640"/>
                <a:gd name="connsiteY35" fmla="*/ 292537 h 582930"/>
                <a:gd name="connsiteX36" fmla="*/ 361117 w 548640"/>
                <a:gd name="connsiteY36" fmla="*/ 288679 h 582930"/>
                <a:gd name="connsiteX37" fmla="*/ 371404 w 548640"/>
                <a:gd name="connsiteY37" fmla="*/ 348686 h 582930"/>
                <a:gd name="connsiteX38" fmla="*/ 311825 w 548640"/>
                <a:gd name="connsiteY38" fmla="*/ 358973 h 582930"/>
                <a:gd name="connsiteX39" fmla="*/ 296394 w 548640"/>
                <a:gd name="connsiteY39" fmla="*/ 309253 h 582930"/>
                <a:gd name="connsiteX40" fmla="*/ 281821 w 548640"/>
                <a:gd name="connsiteY40" fmla="*/ 298966 h 582930"/>
                <a:gd name="connsiteX41" fmla="*/ 280964 w 548640"/>
                <a:gd name="connsiteY41" fmla="*/ 294680 h 582930"/>
                <a:gd name="connsiteX42" fmla="*/ 260819 w 548640"/>
                <a:gd name="connsiteY42" fmla="*/ 177665 h 582930"/>
                <a:gd name="connsiteX43" fmla="*/ 199954 w 548640"/>
                <a:gd name="connsiteY43" fmla="*/ 134803 h 582930"/>
                <a:gd name="connsiteX44" fmla="*/ 57222 w 548640"/>
                <a:gd name="connsiteY44" fmla="*/ 159663 h 582930"/>
                <a:gd name="connsiteX45" fmla="*/ 53364 w 548640"/>
                <a:gd name="connsiteY45" fmla="*/ 160091 h 582930"/>
                <a:gd name="connsiteX46" fmla="*/ 24646 w 548640"/>
                <a:gd name="connsiteY46" fmla="*/ 139946 h 582930"/>
                <a:gd name="connsiteX47" fmla="*/ 27646 w 548640"/>
                <a:gd name="connsiteY47" fmla="*/ 156663 h 582930"/>
                <a:gd name="connsiteX48" fmla="*/ 119801 w 548640"/>
                <a:gd name="connsiteY48" fmla="*/ 221385 h 582930"/>
                <a:gd name="connsiteX49" fmla="*/ 153233 w 548640"/>
                <a:gd name="connsiteY49" fmla="*/ 215813 h 582930"/>
                <a:gd name="connsiteX50" fmla="*/ 160949 w 548640"/>
                <a:gd name="connsiteY50" fmla="*/ 193096 h 582930"/>
                <a:gd name="connsiteX51" fmla="*/ 220528 w 548640"/>
                <a:gd name="connsiteY51" fmla="*/ 182809 h 582930"/>
                <a:gd name="connsiteX52" fmla="*/ 231243 w 548640"/>
                <a:gd name="connsiteY52" fmla="*/ 242388 h 582930"/>
                <a:gd name="connsiteX53" fmla="*/ 171236 w 548640"/>
                <a:gd name="connsiteY53" fmla="*/ 252675 h 582930"/>
                <a:gd name="connsiteX54" fmla="*/ 157091 w 548640"/>
                <a:gd name="connsiteY54" fmla="*/ 235101 h 582930"/>
                <a:gd name="connsiteX55" fmla="*/ 115515 w 548640"/>
                <a:gd name="connsiteY55" fmla="*/ 242388 h 582930"/>
                <a:gd name="connsiteX56" fmla="*/ 34076 w 548640"/>
                <a:gd name="connsiteY56" fmla="*/ 184952 h 582930"/>
                <a:gd name="connsiteX57" fmla="*/ 42220 w 548640"/>
                <a:gd name="connsiteY57" fmla="*/ 220099 h 582930"/>
                <a:gd name="connsiteX58" fmla="*/ 44363 w 548640"/>
                <a:gd name="connsiteY58" fmla="*/ 226957 h 582930"/>
                <a:gd name="connsiteX59" fmla="*/ 545854 w 548640"/>
                <a:gd name="connsiteY59" fmla="*/ 580144 h 582930"/>
                <a:gd name="connsiteX60" fmla="*/ 515422 w 548640"/>
                <a:gd name="connsiteY60" fmla="*/ 433554 h 582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48640" h="582930">
                  <a:moveTo>
                    <a:pt x="515422" y="433554"/>
                  </a:moveTo>
                  <a:lnTo>
                    <a:pt x="515422" y="433554"/>
                  </a:lnTo>
                  <a:cubicBezTo>
                    <a:pt x="514136" y="437412"/>
                    <a:pt x="511993" y="441698"/>
                    <a:pt x="509421" y="445127"/>
                  </a:cubicBezTo>
                  <a:cubicBezTo>
                    <a:pt x="495705" y="464415"/>
                    <a:pt x="468702" y="469130"/>
                    <a:pt x="449414" y="455843"/>
                  </a:cubicBezTo>
                  <a:cubicBezTo>
                    <a:pt x="430125" y="442555"/>
                    <a:pt x="425410" y="415552"/>
                    <a:pt x="439126" y="395835"/>
                  </a:cubicBezTo>
                  <a:cubicBezTo>
                    <a:pt x="442984" y="390263"/>
                    <a:pt x="448127" y="386406"/>
                    <a:pt x="453700" y="383405"/>
                  </a:cubicBezTo>
                  <a:lnTo>
                    <a:pt x="439984" y="304967"/>
                  </a:lnTo>
                  <a:lnTo>
                    <a:pt x="337542" y="232958"/>
                  </a:lnTo>
                  <a:lnTo>
                    <a:pt x="336685" y="229100"/>
                  </a:lnTo>
                  <a:lnTo>
                    <a:pt x="327255" y="173379"/>
                  </a:lnTo>
                  <a:lnTo>
                    <a:pt x="326398" y="169521"/>
                  </a:lnTo>
                  <a:lnTo>
                    <a:pt x="373975" y="101798"/>
                  </a:lnTo>
                  <a:lnTo>
                    <a:pt x="362831" y="37076"/>
                  </a:lnTo>
                  <a:lnTo>
                    <a:pt x="314397" y="3215"/>
                  </a:lnTo>
                  <a:lnTo>
                    <a:pt x="56793" y="47792"/>
                  </a:lnTo>
                  <a:lnTo>
                    <a:pt x="52507" y="48649"/>
                  </a:lnTo>
                  <a:lnTo>
                    <a:pt x="3215" y="13930"/>
                  </a:lnTo>
                  <a:cubicBezTo>
                    <a:pt x="5787" y="29361"/>
                    <a:pt x="8358" y="44363"/>
                    <a:pt x="10930" y="59794"/>
                  </a:cubicBezTo>
                  <a:lnTo>
                    <a:pt x="73081" y="103513"/>
                  </a:lnTo>
                  <a:lnTo>
                    <a:pt x="247531" y="72652"/>
                  </a:lnTo>
                  <a:cubicBezTo>
                    <a:pt x="248817" y="68366"/>
                    <a:pt x="250960" y="63651"/>
                    <a:pt x="253532" y="59794"/>
                  </a:cubicBezTo>
                  <a:cubicBezTo>
                    <a:pt x="267248" y="40505"/>
                    <a:pt x="293822" y="35790"/>
                    <a:pt x="313111" y="49506"/>
                  </a:cubicBezTo>
                  <a:cubicBezTo>
                    <a:pt x="332399" y="63222"/>
                    <a:pt x="337542" y="90226"/>
                    <a:pt x="323826" y="109514"/>
                  </a:cubicBezTo>
                  <a:cubicBezTo>
                    <a:pt x="310110" y="128802"/>
                    <a:pt x="283107" y="133517"/>
                    <a:pt x="263819" y="119801"/>
                  </a:cubicBezTo>
                  <a:cubicBezTo>
                    <a:pt x="254389" y="113372"/>
                    <a:pt x="248817" y="103513"/>
                    <a:pt x="246674" y="93226"/>
                  </a:cubicBezTo>
                  <a:lnTo>
                    <a:pt x="72223" y="123658"/>
                  </a:lnTo>
                  <a:lnTo>
                    <a:pt x="67937" y="124516"/>
                  </a:lnTo>
                  <a:lnTo>
                    <a:pt x="15216" y="87654"/>
                  </a:lnTo>
                  <a:cubicBezTo>
                    <a:pt x="16502" y="95798"/>
                    <a:pt x="18217" y="103942"/>
                    <a:pt x="19502" y="112086"/>
                  </a:cubicBezTo>
                  <a:lnTo>
                    <a:pt x="58079" y="139089"/>
                  </a:lnTo>
                  <a:lnTo>
                    <a:pt x="200811" y="114229"/>
                  </a:lnTo>
                  <a:lnTo>
                    <a:pt x="204668" y="113800"/>
                  </a:lnTo>
                  <a:lnTo>
                    <a:pt x="278392" y="165664"/>
                  </a:lnTo>
                  <a:lnTo>
                    <a:pt x="279249" y="169521"/>
                  </a:lnTo>
                  <a:lnTo>
                    <a:pt x="299823" y="287393"/>
                  </a:lnTo>
                  <a:lnTo>
                    <a:pt x="307110" y="292537"/>
                  </a:lnTo>
                  <a:cubicBezTo>
                    <a:pt x="321683" y="278821"/>
                    <a:pt x="343972" y="276678"/>
                    <a:pt x="361117" y="288679"/>
                  </a:cubicBezTo>
                  <a:cubicBezTo>
                    <a:pt x="380405" y="302395"/>
                    <a:pt x="385120" y="328970"/>
                    <a:pt x="371404" y="348686"/>
                  </a:cubicBezTo>
                  <a:cubicBezTo>
                    <a:pt x="357688" y="368404"/>
                    <a:pt x="331113" y="372690"/>
                    <a:pt x="311825" y="358973"/>
                  </a:cubicBezTo>
                  <a:cubicBezTo>
                    <a:pt x="295537" y="347401"/>
                    <a:pt x="289965" y="327255"/>
                    <a:pt x="296394" y="309253"/>
                  </a:cubicBezTo>
                  <a:lnTo>
                    <a:pt x="281821" y="298966"/>
                  </a:lnTo>
                  <a:lnTo>
                    <a:pt x="280964" y="294680"/>
                  </a:lnTo>
                  <a:lnTo>
                    <a:pt x="260819" y="177665"/>
                  </a:lnTo>
                  <a:lnTo>
                    <a:pt x="199954" y="134803"/>
                  </a:lnTo>
                  <a:lnTo>
                    <a:pt x="57222" y="159663"/>
                  </a:lnTo>
                  <a:lnTo>
                    <a:pt x="53364" y="160091"/>
                  </a:lnTo>
                  <a:lnTo>
                    <a:pt x="24646" y="139946"/>
                  </a:lnTo>
                  <a:cubicBezTo>
                    <a:pt x="25503" y="145519"/>
                    <a:pt x="26789" y="151090"/>
                    <a:pt x="27646" y="156663"/>
                  </a:cubicBezTo>
                  <a:lnTo>
                    <a:pt x="119801" y="221385"/>
                  </a:lnTo>
                  <a:lnTo>
                    <a:pt x="153233" y="215813"/>
                  </a:lnTo>
                  <a:cubicBezTo>
                    <a:pt x="153662" y="207669"/>
                    <a:pt x="155805" y="199954"/>
                    <a:pt x="160949" y="193096"/>
                  </a:cubicBezTo>
                  <a:cubicBezTo>
                    <a:pt x="174665" y="173808"/>
                    <a:pt x="201240" y="169093"/>
                    <a:pt x="220528" y="182809"/>
                  </a:cubicBezTo>
                  <a:cubicBezTo>
                    <a:pt x="239816" y="196524"/>
                    <a:pt x="244959" y="223100"/>
                    <a:pt x="231243" y="242388"/>
                  </a:cubicBezTo>
                  <a:cubicBezTo>
                    <a:pt x="217527" y="261676"/>
                    <a:pt x="190524" y="266391"/>
                    <a:pt x="171236" y="252675"/>
                  </a:cubicBezTo>
                  <a:cubicBezTo>
                    <a:pt x="164806" y="247959"/>
                    <a:pt x="160092" y="241959"/>
                    <a:pt x="157091" y="235101"/>
                  </a:cubicBezTo>
                  <a:lnTo>
                    <a:pt x="115515" y="242388"/>
                  </a:lnTo>
                  <a:lnTo>
                    <a:pt x="34076" y="184952"/>
                  </a:lnTo>
                  <a:cubicBezTo>
                    <a:pt x="36647" y="196954"/>
                    <a:pt x="39219" y="208526"/>
                    <a:pt x="42220" y="220099"/>
                  </a:cubicBezTo>
                  <a:cubicBezTo>
                    <a:pt x="42648" y="222242"/>
                    <a:pt x="43506" y="224385"/>
                    <a:pt x="44363" y="226957"/>
                  </a:cubicBezTo>
                  <a:lnTo>
                    <a:pt x="545854" y="580144"/>
                  </a:lnTo>
                  <a:cubicBezTo>
                    <a:pt x="535567" y="530423"/>
                    <a:pt x="525280" y="481989"/>
                    <a:pt x="515422" y="433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79" name="Freeform: Shape 280">
              <a:extLst>
                <a:ext uri="{FF2B5EF4-FFF2-40B4-BE49-F238E27FC236}">
                  <a16:creationId xmlns:a16="http://schemas.microsoft.com/office/drawing/2014/main" id="{8F968566-5828-44EB-ACB4-AADCABF8553F}"/>
                </a:ext>
              </a:extLst>
            </p:cNvPr>
            <p:cNvSpPr/>
            <p:nvPr/>
          </p:nvSpPr>
          <p:spPr>
            <a:xfrm>
              <a:off x="7763995" y="6684621"/>
              <a:ext cx="77153" cy="137160"/>
            </a:xfrm>
            <a:custGeom>
              <a:avLst/>
              <a:gdLst>
                <a:gd name="connsiteX0" fmla="*/ 73509 w 77152"/>
                <a:gd name="connsiteY0" fmla="*/ 86797 h 137160"/>
                <a:gd name="connsiteX1" fmla="*/ 55507 w 77152"/>
                <a:gd name="connsiteY1" fmla="*/ 79510 h 137160"/>
                <a:gd name="connsiteX2" fmla="*/ 55507 w 77152"/>
                <a:gd name="connsiteY2" fmla="*/ 79510 h 137160"/>
                <a:gd name="connsiteX3" fmla="*/ 40505 w 77152"/>
                <a:gd name="connsiteY3" fmla="*/ 28075 h 137160"/>
                <a:gd name="connsiteX4" fmla="*/ 22074 w 77152"/>
                <a:gd name="connsiteY4" fmla="*/ 4929 h 137160"/>
                <a:gd name="connsiteX5" fmla="*/ 20360 w 77152"/>
                <a:gd name="connsiteY5" fmla="*/ 3215 h 137160"/>
                <a:gd name="connsiteX6" fmla="*/ 3215 w 77152"/>
                <a:gd name="connsiteY6" fmla="*/ 27646 h 137160"/>
                <a:gd name="connsiteX7" fmla="*/ 21646 w 77152"/>
                <a:gd name="connsiteY7" fmla="*/ 134802 h 137160"/>
                <a:gd name="connsiteX8" fmla="*/ 40505 w 77152"/>
                <a:gd name="connsiteY8" fmla="*/ 130516 h 137160"/>
                <a:gd name="connsiteX9" fmla="*/ 72652 w 77152"/>
                <a:gd name="connsiteY9" fmla="*/ 106942 h 137160"/>
                <a:gd name="connsiteX10" fmla="*/ 73509 w 77152"/>
                <a:gd name="connsiteY10" fmla="*/ 86797 h 13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" h="137160">
                  <a:moveTo>
                    <a:pt x="73509" y="86797"/>
                  </a:moveTo>
                  <a:cubicBezTo>
                    <a:pt x="67080" y="85939"/>
                    <a:pt x="61079" y="83367"/>
                    <a:pt x="55507" y="79510"/>
                  </a:cubicBezTo>
                  <a:lnTo>
                    <a:pt x="55507" y="79510"/>
                  </a:lnTo>
                  <a:cubicBezTo>
                    <a:pt x="38791" y="67937"/>
                    <a:pt x="33218" y="46077"/>
                    <a:pt x="40505" y="28075"/>
                  </a:cubicBezTo>
                  <a:cubicBezTo>
                    <a:pt x="34504" y="19931"/>
                    <a:pt x="28503" y="12216"/>
                    <a:pt x="22074" y="4929"/>
                  </a:cubicBezTo>
                  <a:cubicBezTo>
                    <a:pt x="21646" y="4072"/>
                    <a:pt x="20788" y="3643"/>
                    <a:pt x="20360" y="3215"/>
                  </a:cubicBezTo>
                  <a:lnTo>
                    <a:pt x="3215" y="27646"/>
                  </a:lnTo>
                  <a:lnTo>
                    <a:pt x="21646" y="134802"/>
                  </a:lnTo>
                  <a:cubicBezTo>
                    <a:pt x="28075" y="133945"/>
                    <a:pt x="34504" y="133088"/>
                    <a:pt x="40505" y="130516"/>
                  </a:cubicBezTo>
                  <a:cubicBezTo>
                    <a:pt x="52507" y="125373"/>
                    <a:pt x="67080" y="119800"/>
                    <a:pt x="72652" y="106942"/>
                  </a:cubicBezTo>
                  <a:cubicBezTo>
                    <a:pt x="75224" y="100084"/>
                    <a:pt x="74795" y="93226"/>
                    <a:pt x="73509" y="867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0" name="Freeform: Shape 281">
              <a:extLst>
                <a:ext uri="{FF2B5EF4-FFF2-40B4-BE49-F238E27FC236}">
                  <a16:creationId xmlns:a16="http://schemas.microsoft.com/office/drawing/2014/main" id="{420FC5FE-5F6C-44F8-A5BD-D95344DA2EED}"/>
                </a:ext>
              </a:extLst>
            </p:cNvPr>
            <p:cNvSpPr/>
            <p:nvPr/>
          </p:nvSpPr>
          <p:spPr>
            <a:xfrm>
              <a:off x="6748153" y="5507188"/>
              <a:ext cx="990124" cy="1337310"/>
            </a:xfrm>
            <a:custGeom>
              <a:avLst/>
              <a:gdLst>
                <a:gd name="connsiteX0" fmla="*/ 968478 w 990123"/>
                <a:gd name="connsiteY0" fmla="*/ 1134356 h 1337310"/>
                <a:gd name="connsiteX1" fmla="*/ 968478 w 990123"/>
                <a:gd name="connsiteY1" fmla="*/ 1134356 h 1337310"/>
                <a:gd name="connsiteX2" fmla="*/ 926044 w 990123"/>
                <a:gd name="connsiteY2" fmla="*/ 1118068 h 1337310"/>
                <a:gd name="connsiteX3" fmla="*/ 734020 w 990123"/>
                <a:gd name="connsiteY3" fmla="*/ 909757 h 1337310"/>
                <a:gd name="connsiteX4" fmla="*/ 624721 w 990123"/>
                <a:gd name="connsiteY4" fmla="*/ 756309 h 1337310"/>
                <a:gd name="connsiteX5" fmla="*/ 612291 w 990123"/>
                <a:gd name="connsiteY5" fmla="*/ 732306 h 1337310"/>
                <a:gd name="connsiteX6" fmla="*/ 594289 w 990123"/>
                <a:gd name="connsiteY6" fmla="*/ 725019 h 1337310"/>
                <a:gd name="connsiteX7" fmla="*/ 583144 w 990123"/>
                <a:gd name="connsiteY7" fmla="*/ 665869 h 1337310"/>
                <a:gd name="connsiteX8" fmla="*/ 564285 w 990123"/>
                <a:gd name="connsiteY8" fmla="*/ 611005 h 1337310"/>
                <a:gd name="connsiteX9" fmla="*/ 561713 w 990123"/>
                <a:gd name="connsiteY9" fmla="*/ 611434 h 1337310"/>
                <a:gd name="connsiteX10" fmla="*/ 480274 w 990123"/>
                <a:gd name="connsiteY10" fmla="*/ 553998 h 1337310"/>
                <a:gd name="connsiteX11" fmla="*/ 478560 w 990123"/>
                <a:gd name="connsiteY11" fmla="*/ 544140 h 1337310"/>
                <a:gd name="connsiteX12" fmla="*/ 438269 w 990123"/>
                <a:gd name="connsiteY12" fmla="*/ 309682 h 1337310"/>
                <a:gd name="connsiteX13" fmla="*/ 3215 w 990123"/>
                <a:gd name="connsiteY13" fmla="*/ 3215 h 1337310"/>
                <a:gd name="connsiteX14" fmla="*/ 38791 w 990123"/>
                <a:gd name="connsiteY14" fmla="*/ 87654 h 1337310"/>
                <a:gd name="connsiteX15" fmla="*/ 355116 w 990123"/>
                <a:gd name="connsiteY15" fmla="*/ 310110 h 1337310"/>
                <a:gd name="connsiteX16" fmla="*/ 356830 w 990123"/>
                <a:gd name="connsiteY16" fmla="*/ 318254 h 1337310"/>
                <a:gd name="connsiteX17" fmla="*/ 383405 w 990123"/>
                <a:gd name="connsiteY17" fmla="*/ 472131 h 1337310"/>
                <a:gd name="connsiteX18" fmla="*/ 388977 w 990123"/>
                <a:gd name="connsiteY18" fmla="*/ 527852 h 1337310"/>
                <a:gd name="connsiteX19" fmla="*/ 329398 w 990123"/>
                <a:gd name="connsiteY19" fmla="*/ 538139 h 1337310"/>
                <a:gd name="connsiteX20" fmla="*/ 319111 w 990123"/>
                <a:gd name="connsiteY20" fmla="*/ 478560 h 1337310"/>
                <a:gd name="connsiteX21" fmla="*/ 342257 w 990123"/>
                <a:gd name="connsiteY21" fmla="*/ 462272 h 1337310"/>
                <a:gd name="connsiteX22" fmla="*/ 319968 w 990123"/>
                <a:gd name="connsiteY22" fmla="*/ 333256 h 1337310"/>
                <a:gd name="connsiteX23" fmla="*/ 75652 w 990123"/>
                <a:gd name="connsiteY23" fmla="*/ 161377 h 1337310"/>
                <a:gd name="connsiteX24" fmla="*/ 106942 w 990123"/>
                <a:gd name="connsiteY24" fmla="*/ 220099 h 1337310"/>
                <a:gd name="connsiteX25" fmla="*/ 183237 w 990123"/>
                <a:gd name="connsiteY25" fmla="*/ 342686 h 1337310"/>
                <a:gd name="connsiteX26" fmla="*/ 195239 w 990123"/>
                <a:gd name="connsiteY26" fmla="*/ 362403 h 1337310"/>
                <a:gd name="connsiteX27" fmla="*/ 235529 w 990123"/>
                <a:gd name="connsiteY27" fmla="*/ 367117 h 1337310"/>
                <a:gd name="connsiteX28" fmla="*/ 245816 w 990123"/>
                <a:gd name="connsiteY28" fmla="*/ 427125 h 1337310"/>
                <a:gd name="connsiteX29" fmla="*/ 235529 w 990123"/>
                <a:gd name="connsiteY29" fmla="*/ 437412 h 1337310"/>
                <a:gd name="connsiteX30" fmla="*/ 254389 w 990123"/>
                <a:gd name="connsiteY30" fmla="*/ 477703 h 1337310"/>
                <a:gd name="connsiteX31" fmla="*/ 343114 w 990123"/>
                <a:gd name="connsiteY31" fmla="*/ 695873 h 1337310"/>
                <a:gd name="connsiteX32" fmla="*/ 359402 w 990123"/>
                <a:gd name="connsiteY32" fmla="*/ 761024 h 1337310"/>
                <a:gd name="connsiteX33" fmla="*/ 325541 w 990123"/>
                <a:gd name="connsiteY33" fmla="*/ 849749 h 1337310"/>
                <a:gd name="connsiteX34" fmla="*/ 324683 w 990123"/>
                <a:gd name="connsiteY34" fmla="*/ 854035 h 1337310"/>
                <a:gd name="connsiteX35" fmla="*/ 500420 w 990123"/>
                <a:gd name="connsiteY35" fmla="*/ 823603 h 1337310"/>
                <a:gd name="connsiteX36" fmla="*/ 507278 w 990123"/>
                <a:gd name="connsiteY36" fmla="*/ 808601 h 1337310"/>
                <a:gd name="connsiteX37" fmla="*/ 566857 w 990123"/>
                <a:gd name="connsiteY37" fmla="*/ 797886 h 1337310"/>
                <a:gd name="connsiteX38" fmla="*/ 577572 w 990123"/>
                <a:gd name="connsiteY38" fmla="*/ 857893 h 1337310"/>
                <a:gd name="connsiteX39" fmla="*/ 517565 w 990123"/>
                <a:gd name="connsiteY39" fmla="*/ 868180 h 1337310"/>
                <a:gd name="connsiteX40" fmla="*/ 504277 w 990123"/>
                <a:gd name="connsiteY40" fmla="*/ 852321 h 1337310"/>
                <a:gd name="connsiteX41" fmla="*/ 317397 w 990123"/>
                <a:gd name="connsiteY41" fmla="*/ 884897 h 1337310"/>
                <a:gd name="connsiteX42" fmla="*/ 304967 w 990123"/>
                <a:gd name="connsiteY42" fmla="*/ 951762 h 1337310"/>
                <a:gd name="connsiteX43" fmla="*/ 314396 w 990123"/>
                <a:gd name="connsiteY43" fmla="*/ 1020771 h 1337310"/>
                <a:gd name="connsiteX44" fmla="*/ 361974 w 990123"/>
                <a:gd name="connsiteY44" fmla="*/ 1055061 h 1337310"/>
                <a:gd name="connsiteX45" fmla="*/ 455414 w 990123"/>
                <a:gd name="connsiteY45" fmla="*/ 1081635 h 1337310"/>
                <a:gd name="connsiteX46" fmla="*/ 442555 w 990123"/>
                <a:gd name="connsiteY46" fmla="*/ 1007483 h 1337310"/>
                <a:gd name="connsiteX47" fmla="*/ 424982 w 990123"/>
                <a:gd name="connsiteY47" fmla="*/ 1000196 h 1337310"/>
                <a:gd name="connsiteX48" fmla="*/ 414695 w 990123"/>
                <a:gd name="connsiteY48" fmla="*/ 940618 h 1337310"/>
                <a:gd name="connsiteX49" fmla="*/ 474273 w 990123"/>
                <a:gd name="connsiteY49" fmla="*/ 929902 h 1337310"/>
                <a:gd name="connsiteX50" fmla="*/ 484989 w 990123"/>
                <a:gd name="connsiteY50" fmla="*/ 989910 h 1337310"/>
                <a:gd name="connsiteX51" fmla="*/ 471273 w 990123"/>
                <a:gd name="connsiteY51" fmla="*/ 1002339 h 1337310"/>
                <a:gd name="connsiteX52" fmla="*/ 484989 w 990123"/>
                <a:gd name="connsiteY52" fmla="*/ 1083350 h 1337310"/>
                <a:gd name="connsiteX53" fmla="*/ 485846 w 990123"/>
                <a:gd name="connsiteY53" fmla="*/ 1088065 h 1337310"/>
                <a:gd name="connsiteX54" fmla="*/ 559141 w 990123"/>
                <a:gd name="connsiteY54" fmla="*/ 1101352 h 1337310"/>
                <a:gd name="connsiteX55" fmla="*/ 555284 w 990123"/>
                <a:gd name="connsiteY55" fmla="*/ 1047345 h 1337310"/>
                <a:gd name="connsiteX56" fmla="*/ 615291 w 990123"/>
                <a:gd name="connsiteY56" fmla="*/ 1037059 h 1337310"/>
                <a:gd name="connsiteX57" fmla="*/ 625578 w 990123"/>
                <a:gd name="connsiteY57" fmla="*/ 1096637 h 1337310"/>
                <a:gd name="connsiteX58" fmla="*/ 605861 w 990123"/>
                <a:gd name="connsiteY58" fmla="*/ 1112496 h 1337310"/>
                <a:gd name="connsiteX59" fmla="*/ 620006 w 990123"/>
                <a:gd name="connsiteY59" fmla="*/ 1142929 h 1337310"/>
                <a:gd name="connsiteX60" fmla="*/ 651724 w 990123"/>
                <a:gd name="connsiteY60" fmla="*/ 1170789 h 1337310"/>
                <a:gd name="connsiteX61" fmla="*/ 682157 w 990123"/>
                <a:gd name="connsiteY61" fmla="*/ 1203793 h 1337310"/>
                <a:gd name="connsiteX62" fmla="*/ 700587 w 990123"/>
                <a:gd name="connsiteY62" fmla="*/ 1177647 h 1337310"/>
                <a:gd name="connsiteX63" fmla="*/ 664583 w 990123"/>
                <a:gd name="connsiteY63" fmla="*/ 970193 h 1337310"/>
                <a:gd name="connsiteX64" fmla="*/ 663297 w 990123"/>
                <a:gd name="connsiteY64" fmla="*/ 969764 h 1337310"/>
                <a:gd name="connsiteX65" fmla="*/ 653010 w 990123"/>
                <a:gd name="connsiteY65" fmla="*/ 909757 h 1337310"/>
                <a:gd name="connsiteX66" fmla="*/ 712589 w 990123"/>
                <a:gd name="connsiteY66" fmla="*/ 899469 h 1337310"/>
                <a:gd name="connsiteX67" fmla="*/ 722876 w 990123"/>
                <a:gd name="connsiteY67" fmla="*/ 959048 h 1337310"/>
                <a:gd name="connsiteX68" fmla="*/ 695444 w 990123"/>
                <a:gd name="connsiteY68" fmla="*/ 976622 h 1337310"/>
                <a:gd name="connsiteX69" fmla="*/ 730591 w 990123"/>
                <a:gd name="connsiteY69" fmla="*/ 1178505 h 1337310"/>
                <a:gd name="connsiteX70" fmla="*/ 731877 w 990123"/>
                <a:gd name="connsiteY70" fmla="*/ 1184505 h 1337310"/>
                <a:gd name="connsiteX71" fmla="*/ 702302 w 990123"/>
                <a:gd name="connsiteY71" fmla="*/ 1226511 h 1337310"/>
                <a:gd name="connsiteX72" fmla="*/ 741736 w 990123"/>
                <a:gd name="connsiteY72" fmla="*/ 1270230 h 1337310"/>
                <a:gd name="connsiteX73" fmla="*/ 742164 w 990123"/>
                <a:gd name="connsiteY73" fmla="*/ 1269373 h 1337310"/>
                <a:gd name="connsiteX74" fmla="*/ 748165 w 990123"/>
                <a:gd name="connsiteY74" fmla="*/ 1268516 h 1337310"/>
                <a:gd name="connsiteX75" fmla="*/ 821031 w 990123"/>
                <a:gd name="connsiteY75" fmla="*/ 1255657 h 1337310"/>
                <a:gd name="connsiteX76" fmla="*/ 828318 w 990123"/>
                <a:gd name="connsiteY76" fmla="*/ 1239369 h 1337310"/>
                <a:gd name="connsiteX77" fmla="*/ 888325 w 990123"/>
                <a:gd name="connsiteY77" fmla="*/ 1229082 h 1337310"/>
                <a:gd name="connsiteX78" fmla="*/ 898612 w 990123"/>
                <a:gd name="connsiteY78" fmla="*/ 1288661 h 1337310"/>
                <a:gd name="connsiteX79" fmla="*/ 839034 w 990123"/>
                <a:gd name="connsiteY79" fmla="*/ 1298948 h 1337310"/>
                <a:gd name="connsiteX80" fmla="*/ 826175 w 990123"/>
                <a:gd name="connsiteY80" fmla="*/ 1284375 h 1337310"/>
                <a:gd name="connsiteX81" fmla="*/ 767882 w 990123"/>
                <a:gd name="connsiteY81" fmla="*/ 1294662 h 1337310"/>
                <a:gd name="connsiteX82" fmla="*/ 767882 w 990123"/>
                <a:gd name="connsiteY82" fmla="*/ 1294662 h 1337310"/>
                <a:gd name="connsiteX83" fmla="*/ 877610 w 990123"/>
                <a:gd name="connsiteY83" fmla="*/ 1318236 h 1337310"/>
                <a:gd name="connsiteX84" fmla="*/ 949190 w 990123"/>
                <a:gd name="connsiteY84" fmla="*/ 1334953 h 1337310"/>
                <a:gd name="connsiteX85" fmla="*/ 983909 w 990123"/>
                <a:gd name="connsiteY85" fmla="*/ 1334095 h 1337310"/>
                <a:gd name="connsiteX86" fmla="*/ 961192 w 990123"/>
                <a:gd name="connsiteY86" fmla="*/ 1203793 h 1337310"/>
                <a:gd name="connsiteX87" fmla="*/ 959049 w 990123"/>
                <a:gd name="connsiteY87" fmla="*/ 1192221 h 1337310"/>
                <a:gd name="connsiteX88" fmla="*/ 988624 w 990123"/>
                <a:gd name="connsiteY88" fmla="*/ 1150215 h 1337310"/>
                <a:gd name="connsiteX89" fmla="*/ 968478 w 990123"/>
                <a:gd name="connsiteY89" fmla="*/ 1134356 h 1337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90123" h="1337310">
                  <a:moveTo>
                    <a:pt x="968478" y="1134356"/>
                  </a:moveTo>
                  <a:lnTo>
                    <a:pt x="968478" y="1134356"/>
                  </a:lnTo>
                  <a:cubicBezTo>
                    <a:pt x="953905" y="1129641"/>
                    <a:pt x="937189" y="1130070"/>
                    <a:pt x="926044" y="1118068"/>
                  </a:cubicBezTo>
                  <a:cubicBezTo>
                    <a:pt x="858750" y="1052060"/>
                    <a:pt x="794885" y="982194"/>
                    <a:pt x="734020" y="909757"/>
                  </a:cubicBezTo>
                  <a:cubicBezTo>
                    <a:pt x="693730" y="861322"/>
                    <a:pt x="653868" y="812030"/>
                    <a:pt x="624721" y="756309"/>
                  </a:cubicBezTo>
                  <a:cubicBezTo>
                    <a:pt x="620435" y="748594"/>
                    <a:pt x="616149" y="740450"/>
                    <a:pt x="612291" y="732306"/>
                  </a:cubicBezTo>
                  <a:cubicBezTo>
                    <a:pt x="605861" y="731449"/>
                    <a:pt x="599861" y="728877"/>
                    <a:pt x="594289" y="725019"/>
                  </a:cubicBezTo>
                  <a:cubicBezTo>
                    <a:pt x="575000" y="711304"/>
                    <a:pt x="569857" y="685157"/>
                    <a:pt x="583144" y="665869"/>
                  </a:cubicBezTo>
                  <a:cubicBezTo>
                    <a:pt x="576286" y="647867"/>
                    <a:pt x="570286" y="629436"/>
                    <a:pt x="564285" y="611005"/>
                  </a:cubicBezTo>
                  <a:lnTo>
                    <a:pt x="561713" y="611434"/>
                  </a:lnTo>
                  <a:lnTo>
                    <a:pt x="480274" y="553998"/>
                  </a:lnTo>
                  <a:lnTo>
                    <a:pt x="478560" y="544140"/>
                  </a:lnTo>
                  <a:lnTo>
                    <a:pt x="438269" y="309682"/>
                  </a:lnTo>
                  <a:lnTo>
                    <a:pt x="3215" y="3215"/>
                  </a:lnTo>
                  <a:cubicBezTo>
                    <a:pt x="13930" y="31933"/>
                    <a:pt x="25932" y="60222"/>
                    <a:pt x="38791" y="87654"/>
                  </a:cubicBezTo>
                  <a:lnTo>
                    <a:pt x="355116" y="310110"/>
                  </a:lnTo>
                  <a:lnTo>
                    <a:pt x="356830" y="318254"/>
                  </a:lnTo>
                  <a:lnTo>
                    <a:pt x="383405" y="472131"/>
                  </a:lnTo>
                  <a:cubicBezTo>
                    <a:pt x="398407" y="486704"/>
                    <a:pt x="401407" y="510278"/>
                    <a:pt x="388977" y="527852"/>
                  </a:cubicBezTo>
                  <a:cubicBezTo>
                    <a:pt x="375261" y="547140"/>
                    <a:pt x="348686" y="551855"/>
                    <a:pt x="329398" y="538139"/>
                  </a:cubicBezTo>
                  <a:cubicBezTo>
                    <a:pt x="310110" y="524423"/>
                    <a:pt x="305395" y="497848"/>
                    <a:pt x="319111" y="478560"/>
                  </a:cubicBezTo>
                  <a:cubicBezTo>
                    <a:pt x="325112" y="470416"/>
                    <a:pt x="333256" y="464844"/>
                    <a:pt x="342257" y="462272"/>
                  </a:cubicBezTo>
                  <a:lnTo>
                    <a:pt x="319968" y="333256"/>
                  </a:lnTo>
                  <a:lnTo>
                    <a:pt x="75652" y="161377"/>
                  </a:lnTo>
                  <a:cubicBezTo>
                    <a:pt x="85510" y="181094"/>
                    <a:pt x="95798" y="200811"/>
                    <a:pt x="106942" y="220099"/>
                  </a:cubicBezTo>
                  <a:cubicBezTo>
                    <a:pt x="131373" y="261676"/>
                    <a:pt x="158377" y="301538"/>
                    <a:pt x="183237" y="342686"/>
                  </a:cubicBezTo>
                  <a:cubicBezTo>
                    <a:pt x="187095" y="349115"/>
                    <a:pt x="191381" y="355973"/>
                    <a:pt x="195239" y="362403"/>
                  </a:cubicBezTo>
                  <a:cubicBezTo>
                    <a:pt x="208097" y="357259"/>
                    <a:pt x="223099" y="358545"/>
                    <a:pt x="235529" y="367117"/>
                  </a:cubicBezTo>
                  <a:cubicBezTo>
                    <a:pt x="254817" y="380833"/>
                    <a:pt x="259532" y="407408"/>
                    <a:pt x="245816" y="427125"/>
                  </a:cubicBezTo>
                  <a:cubicBezTo>
                    <a:pt x="242816" y="431411"/>
                    <a:pt x="239387" y="434411"/>
                    <a:pt x="235529" y="437412"/>
                  </a:cubicBezTo>
                  <a:cubicBezTo>
                    <a:pt x="241959" y="450699"/>
                    <a:pt x="248388" y="463987"/>
                    <a:pt x="254389" y="477703"/>
                  </a:cubicBezTo>
                  <a:cubicBezTo>
                    <a:pt x="286964" y="549283"/>
                    <a:pt x="317397" y="621721"/>
                    <a:pt x="343114" y="695873"/>
                  </a:cubicBezTo>
                  <a:cubicBezTo>
                    <a:pt x="349972" y="717304"/>
                    <a:pt x="357687" y="738307"/>
                    <a:pt x="359402" y="761024"/>
                  </a:cubicBezTo>
                  <a:cubicBezTo>
                    <a:pt x="359831" y="794456"/>
                    <a:pt x="331970" y="818460"/>
                    <a:pt x="325541" y="849749"/>
                  </a:cubicBezTo>
                  <a:cubicBezTo>
                    <a:pt x="325112" y="851035"/>
                    <a:pt x="325112" y="852321"/>
                    <a:pt x="324683" y="854035"/>
                  </a:cubicBezTo>
                  <a:lnTo>
                    <a:pt x="500420" y="823603"/>
                  </a:lnTo>
                  <a:cubicBezTo>
                    <a:pt x="501706" y="818460"/>
                    <a:pt x="504277" y="813316"/>
                    <a:pt x="507278" y="808601"/>
                  </a:cubicBezTo>
                  <a:cubicBezTo>
                    <a:pt x="520994" y="789313"/>
                    <a:pt x="547569" y="784170"/>
                    <a:pt x="566857" y="797886"/>
                  </a:cubicBezTo>
                  <a:cubicBezTo>
                    <a:pt x="586145" y="811601"/>
                    <a:pt x="591288" y="838605"/>
                    <a:pt x="577572" y="857893"/>
                  </a:cubicBezTo>
                  <a:cubicBezTo>
                    <a:pt x="563856" y="877181"/>
                    <a:pt x="536853" y="881896"/>
                    <a:pt x="517565" y="868180"/>
                  </a:cubicBezTo>
                  <a:cubicBezTo>
                    <a:pt x="511564" y="863894"/>
                    <a:pt x="507278" y="858322"/>
                    <a:pt x="504277" y="852321"/>
                  </a:cubicBezTo>
                  <a:lnTo>
                    <a:pt x="317397" y="884897"/>
                  </a:lnTo>
                  <a:cubicBezTo>
                    <a:pt x="312253" y="906756"/>
                    <a:pt x="307110" y="929045"/>
                    <a:pt x="304967" y="951762"/>
                  </a:cubicBezTo>
                  <a:cubicBezTo>
                    <a:pt x="302823" y="974908"/>
                    <a:pt x="303252" y="999339"/>
                    <a:pt x="314396" y="1020771"/>
                  </a:cubicBezTo>
                  <a:cubicBezTo>
                    <a:pt x="323826" y="1039202"/>
                    <a:pt x="343972" y="1047345"/>
                    <a:pt x="361974" y="1055061"/>
                  </a:cubicBezTo>
                  <a:cubicBezTo>
                    <a:pt x="392406" y="1066633"/>
                    <a:pt x="423696" y="1074777"/>
                    <a:pt x="455414" y="1081635"/>
                  </a:cubicBezTo>
                  <a:lnTo>
                    <a:pt x="442555" y="1007483"/>
                  </a:lnTo>
                  <a:cubicBezTo>
                    <a:pt x="436555" y="1006197"/>
                    <a:pt x="430125" y="1004054"/>
                    <a:pt x="424982" y="1000196"/>
                  </a:cubicBezTo>
                  <a:cubicBezTo>
                    <a:pt x="405693" y="986481"/>
                    <a:pt x="401407" y="959906"/>
                    <a:pt x="414695" y="940618"/>
                  </a:cubicBezTo>
                  <a:cubicBezTo>
                    <a:pt x="427982" y="921330"/>
                    <a:pt x="454985" y="916186"/>
                    <a:pt x="474273" y="929902"/>
                  </a:cubicBezTo>
                  <a:cubicBezTo>
                    <a:pt x="493562" y="943618"/>
                    <a:pt x="498705" y="970622"/>
                    <a:pt x="484989" y="989910"/>
                  </a:cubicBezTo>
                  <a:cubicBezTo>
                    <a:pt x="481132" y="995053"/>
                    <a:pt x="476417" y="999339"/>
                    <a:pt x="471273" y="1002339"/>
                  </a:cubicBezTo>
                  <a:lnTo>
                    <a:pt x="484989" y="1083350"/>
                  </a:lnTo>
                  <a:lnTo>
                    <a:pt x="485846" y="1088065"/>
                  </a:lnTo>
                  <a:cubicBezTo>
                    <a:pt x="510278" y="1092780"/>
                    <a:pt x="534710" y="1096637"/>
                    <a:pt x="559141" y="1101352"/>
                  </a:cubicBezTo>
                  <a:cubicBezTo>
                    <a:pt x="545425" y="1086779"/>
                    <a:pt x="543282" y="1064062"/>
                    <a:pt x="555284" y="1047345"/>
                  </a:cubicBezTo>
                  <a:cubicBezTo>
                    <a:pt x="569000" y="1028057"/>
                    <a:pt x="595574" y="1023342"/>
                    <a:pt x="615291" y="1037059"/>
                  </a:cubicBezTo>
                  <a:cubicBezTo>
                    <a:pt x="634579" y="1050774"/>
                    <a:pt x="639294" y="1077349"/>
                    <a:pt x="625578" y="1096637"/>
                  </a:cubicBezTo>
                  <a:cubicBezTo>
                    <a:pt x="620435" y="1103924"/>
                    <a:pt x="613577" y="1109496"/>
                    <a:pt x="605861" y="1112496"/>
                  </a:cubicBezTo>
                  <a:lnTo>
                    <a:pt x="620006" y="1142929"/>
                  </a:lnTo>
                  <a:cubicBezTo>
                    <a:pt x="630722" y="1151930"/>
                    <a:pt x="641437" y="1161360"/>
                    <a:pt x="651724" y="1170789"/>
                  </a:cubicBezTo>
                  <a:cubicBezTo>
                    <a:pt x="662011" y="1181505"/>
                    <a:pt x="672298" y="1192649"/>
                    <a:pt x="682157" y="1203793"/>
                  </a:cubicBezTo>
                  <a:lnTo>
                    <a:pt x="700587" y="1177647"/>
                  </a:lnTo>
                  <a:lnTo>
                    <a:pt x="664583" y="970193"/>
                  </a:lnTo>
                  <a:cubicBezTo>
                    <a:pt x="664154" y="969764"/>
                    <a:pt x="663726" y="969764"/>
                    <a:pt x="663297" y="969764"/>
                  </a:cubicBezTo>
                  <a:cubicBezTo>
                    <a:pt x="644009" y="956048"/>
                    <a:pt x="639294" y="929045"/>
                    <a:pt x="653010" y="909757"/>
                  </a:cubicBezTo>
                  <a:cubicBezTo>
                    <a:pt x="666726" y="890468"/>
                    <a:pt x="693301" y="886182"/>
                    <a:pt x="712589" y="899469"/>
                  </a:cubicBezTo>
                  <a:cubicBezTo>
                    <a:pt x="731877" y="912757"/>
                    <a:pt x="736592" y="939332"/>
                    <a:pt x="722876" y="959048"/>
                  </a:cubicBezTo>
                  <a:cubicBezTo>
                    <a:pt x="716018" y="968479"/>
                    <a:pt x="706160" y="974908"/>
                    <a:pt x="695444" y="976622"/>
                  </a:cubicBezTo>
                  <a:lnTo>
                    <a:pt x="730591" y="1178505"/>
                  </a:lnTo>
                  <a:lnTo>
                    <a:pt x="731877" y="1184505"/>
                  </a:lnTo>
                  <a:lnTo>
                    <a:pt x="702302" y="1226511"/>
                  </a:lnTo>
                  <a:cubicBezTo>
                    <a:pt x="715161" y="1241512"/>
                    <a:pt x="728020" y="1256086"/>
                    <a:pt x="741736" y="1270230"/>
                  </a:cubicBezTo>
                  <a:lnTo>
                    <a:pt x="742164" y="1269373"/>
                  </a:lnTo>
                  <a:lnTo>
                    <a:pt x="748165" y="1268516"/>
                  </a:lnTo>
                  <a:lnTo>
                    <a:pt x="821031" y="1255657"/>
                  </a:lnTo>
                  <a:cubicBezTo>
                    <a:pt x="822317" y="1250085"/>
                    <a:pt x="824460" y="1244513"/>
                    <a:pt x="828318" y="1239369"/>
                  </a:cubicBezTo>
                  <a:cubicBezTo>
                    <a:pt x="842034" y="1220081"/>
                    <a:pt x="868609" y="1215366"/>
                    <a:pt x="888325" y="1229082"/>
                  </a:cubicBezTo>
                  <a:cubicBezTo>
                    <a:pt x="907614" y="1242799"/>
                    <a:pt x="912328" y="1269373"/>
                    <a:pt x="898612" y="1288661"/>
                  </a:cubicBezTo>
                  <a:cubicBezTo>
                    <a:pt x="884896" y="1307949"/>
                    <a:pt x="858322" y="1312664"/>
                    <a:pt x="839034" y="1298948"/>
                  </a:cubicBezTo>
                  <a:cubicBezTo>
                    <a:pt x="833461" y="1295091"/>
                    <a:pt x="829175" y="1289947"/>
                    <a:pt x="826175" y="1284375"/>
                  </a:cubicBezTo>
                  <a:lnTo>
                    <a:pt x="767882" y="1294662"/>
                  </a:lnTo>
                  <a:cubicBezTo>
                    <a:pt x="767882" y="1294662"/>
                    <a:pt x="767882" y="1294662"/>
                    <a:pt x="767882" y="1294662"/>
                  </a:cubicBezTo>
                  <a:cubicBezTo>
                    <a:pt x="798314" y="1320380"/>
                    <a:pt x="840748" y="1317808"/>
                    <a:pt x="877610" y="1318236"/>
                  </a:cubicBezTo>
                  <a:cubicBezTo>
                    <a:pt x="902041" y="1320380"/>
                    <a:pt x="926473" y="1325094"/>
                    <a:pt x="949190" y="1334953"/>
                  </a:cubicBezTo>
                  <a:cubicBezTo>
                    <a:pt x="960334" y="1336667"/>
                    <a:pt x="972336" y="1336667"/>
                    <a:pt x="983909" y="1334095"/>
                  </a:cubicBezTo>
                  <a:lnTo>
                    <a:pt x="961192" y="1203793"/>
                  </a:lnTo>
                  <a:lnTo>
                    <a:pt x="959049" y="1192221"/>
                  </a:lnTo>
                  <a:lnTo>
                    <a:pt x="988624" y="1150215"/>
                  </a:lnTo>
                  <a:cubicBezTo>
                    <a:pt x="980908" y="1143357"/>
                    <a:pt x="976194" y="1136928"/>
                    <a:pt x="968478" y="1134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1" name="Freeform: Shape 282">
              <a:extLst>
                <a:ext uri="{FF2B5EF4-FFF2-40B4-BE49-F238E27FC236}">
                  <a16:creationId xmlns:a16="http://schemas.microsoft.com/office/drawing/2014/main" id="{06B2927E-60F0-4EAA-963C-3938DE7BBE23}"/>
                </a:ext>
              </a:extLst>
            </p:cNvPr>
            <p:cNvSpPr/>
            <p:nvPr/>
          </p:nvSpPr>
          <p:spPr>
            <a:xfrm>
              <a:off x="6772585" y="4305752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2" name="Freeform: Shape 283">
              <a:extLst>
                <a:ext uri="{FF2B5EF4-FFF2-40B4-BE49-F238E27FC236}">
                  <a16:creationId xmlns:a16="http://schemas.microsoft.com/office/drawing/2014/main" id="{1B843192-9031-4B60-A8AE-55465E5BCEF7}"/>
                </a:ext>
              </a:extLst>
            </p:cNvPr>
            <p:cNvSpPr/>
            <p:nvPr/>
          </p:nvSpPr>
          <p:spPr>
            <a:xfrm>
              <a:off x="6755011" y="4044291"/>
              <a:ext cx="42863" cy="265748"/>
            </a:xfrm>
            <a:custGeom>
              <a:avLst/>
              <a:gdLst>
                <a:gd name="connsiteX0" fmla="*/ 20788 w 42862"/>
                <a:gd name="connsiteY0" fmla="*/ 264676 h 265747"/>
                <a:gd name="connsiteX1" fmla="*/ 42648 w 42862"/>
                <a:gd name="connsiteY1" fmla="*/ 239387 h 265747"/>
                <a:gd name="connsiteX2" fmla="*/ 42648 w 42862"/>
                <a:gd name="connsiteY2" fmla="*/ 43506 h 265747"/>
                <a:gd name="connsiteX3" fmla="*/ 42648 w 42862"/>
                <a:gd name="connsiteY3" fmla="*/ 40505 h 265747"/>
                <a:gd name="connsiteX4" fmla="*/ 36219 w 42862"/>
                <a:gd name="connsiteY4" fmla="*/ 10930 h 265747"/>
                <a:gd name="connsiteX5" fmla="*/ 34504 w 42862"/>
                <a:gd name="connsiteY5" fmla="*/ 3215 h 265747"/>
                <a:gd name="connsiteX6" fmla="*/ 3215 w 42862"/>
                <a:gd name="connsiteY6" fmla="*/ 34504 h 265747"/>
                <a:gd name="connsiteX7" fmla="*/ 3215 w 42862"/>
                <a:gd name="connsiteY7" fmla="*/ 258247 h 265747"/>
                <a:gd name="connsiteX8" fmla="*/ 20788 w 42862"/>
                <a:gd name="connsiteY8" fmla="*/ 264676 h 265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62" h="265747">
                  <a:moveTo>
                    <a:pt x="20788" y="264676"/>
                  </a:moveTo>
                  <a:cubicBezTo>
                    <a:pt x="28075" y="256103"/>
                    <a:pt x="35362" y="247531"/>
                    <a:pt x="42648" y="239387"/>
                  </a:cubicBezTo>
                  <a:lnTo>
                    <a:pt x="42648" y="43506"/>
                  </a:lnTo>
                  <a:lnTo>
                    <a:pt x="42648" y="40505"/>
                  </a:lnTo>
                  <a:cubicBezTo>
                    <a:pt x="40505" y="30647"/>
                    <a:pt x="38362" y="20788"/>
                    <a:pt x="36219" y="10930"/>
                  </a:cubicBezTo>
                  <a:cubicBezTo>
                    <a:pt x="35790" y="8358"/>
                    <a:pt x="34933" y="5787"/>
                    <a:pt x="34504" y="3215"/>
                  </a:cubicBezTo>
                  <a:lnTo>
                    <a:pt x="3215" y="34504"/>
                  </a:lnTo>
                  <a:lnTo>
                    <a:pt x="3215" y="258247"/>
                  </a:lnTo>
                  <a:cubicBezTo>
                    <a:pt x="8787" y="260390"/>
                    <a:pt x="14788" y="262533"/>
                    <a:pt x="20788" y="2646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3" name="Freeform: Shape 284">
              <a:extLst>
                <a:ext uri="{FF2B5EF4-FFF2-40B4-BE49-F238E27FC236}">
                  <a16:creationId xmlns:a16="http://schemas.microsoft.com/office/drawing/2014/main" id="{7320CD02-B559-4A15-8AAD-E7F183E2599F}"/>
                </a:ext>
              </a:extLst>
            </p:cNvPr>
            <p:cNvSpPr/>
            <p:nvPr/>
          </p:nvSpPr>
          <p:spPr>
            <a:xfrm>
              <a:off x="5976628" y="3913132"/>
              <a:ext cx="38576" cy="55721"/>
            </a:xfrm>
            <a:custGeom>
              <a:avLst/>
              <a:gdLst>
                <a:gd name="connsiteX0" fmla="*/ 22074 w 38576"/>
                <a:gd name="connsiteY0" fmla="*/ 3215 h 55721"/>
                <a:gd name="connsiteX1" fmla="*/ 3215 w 38576"/>
                <a:gd name="connsiteY1" fmla="*/ 22074 h 55721"/>
                <a:gd name="connsiteX2" fmla="*/ 21646 w 38576"/>
                <a:gd name="connsiteY2" fmla="*/ 53792 h 55721"/>
                <a:gd name="connsiteX3" fmla="*/ 39219 w 38576"/>
                <a:gd name="connsiteY3" fmla="*/ 36219 h 55721"/>
                <a:gd name="connsiteX4" fmla="*/ 22074 w 38576"/>
                <a:gd name="connsiteY4" fmla="*/ 3215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76" h="55721">
                  <a:moveTo>
                    <a:pt x="22074" y="3215"/>
                  </a:moveTo>
                  <a:lnTo>
                    <a:pt x="3215" y="22074"/>
                  </a:lnTo>
                  <a:cubicBezTo>
                    <a:pt x="9215" y="32790"/>
                    <a:pt x="15216" y="43505"/>
                    <a:pt x="21646" y="53792"/>
                  </a:cubicBezTo>
                  <a:lnTo>
                    <a:pt x="39219" y="36219"/>
                  </a:lnTo>
                  <a:cubicBezTo>
                    <a:pt x="33218" y="25503"/>
                    <a:pt x="27646" y="14359"/>
                    <a:pt x="22074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4" name="Freeform: Shape 285">
              <a:extLst>
                <a:ext uri="{FF2B5EF4-FFF2-40B4-BE49-F238E27FC236}">
                  <a16:creationId xmlns:a16="http://schemas.microsoft.com/office/drawing/2014/main" id="{F452195C-A9D1-4298-BFB1-05CCB8D0D19D}"/>
                </a:ext>
              </a:extLst>
            </p:cNvPr>
            <p:cNvSpPr/>
            <p:nvPr/>
          </p:nvSpPr>
          <p:spPr>
            <a:xfrm>
              <a:off x="5959912" y="3884414"/>
              <a:ext cx="30004" cy="34290"/>
            </a:xfrm>
            <a:custGeom>
              <a:avLst/>
              <a:gdLst>
                <a:gd name="connsiteX0" fmla="*/ 26360 w 30003"/>
                <a:gd name="connsiteY0" fmla="*/ 7929 h 34290"/>
                <a:gd name="connsiteX1" fmla="*/ 20360 w 30003"/>
                <a:gd name="connsiteY1" fmla="*/ 3215 h 34290"/>
                <a:gd name="connsiteX2" fmla="*/ 3215 w 30003"/>
                <a:gd name="connsiteY2" fmla="*/ 20360 h 34290"/>
                <a:gd name="connsiteX3" fmla="*/ 10073 w 30003"/>
                <a:gd name="connsiteY3" fmla="*/ 33218 h 34290"/>
                <a:gd name="connsiteX4" fmla="*/ 29789 w 30003"/>
                <a:gd name="connsiteY4" fmla="*/ 13502 h 34290"/>
                <a:gd name="connsiteX5" fmla="*/ 26360 w 30003"/>
                <a:gd name="connsiteY5" fmla="*/ 7929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3" h="34290">
                  <a:moveTo>
                    <a:pt x="26360" y="7929"/>
                  </a:moveTo>
                  <a:cubicBezTo>
                    <a:pt x="24217" y="6215"/>
                    <a:pt x="22074" y="4501"/>
                    <a:pt x="20360" y="3215"/>
                  </a:cubicBezTo>
                  <a:lnTo>
                    <a:pt x="3215" y="20360"/>
                  </a:lnTo>
                  <a:cubicBezTo>
                    <a:pt x="5358" y="24646"/>
                    <a:pt x="7930" y="28932"/>
                    <a:pt x="10073" y="33218"/>
                  </a:cubicBezTo>
                  <a:lnTo>
                    <a:pt x="29789" y="13502"/>
                  </a:lnTo>
                  <a:cubicBezTo>
                    <a:pt x="28075" y="11787"/>
                    <a:pt x="27218" y="10073"/>
                    <a:pt x="26360" y="79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5" name="Freeform: Shape 286">
              <a:extLst>
                <a:ext uri="{FF2B5EF4-FFF2-40B4-BE49-F238E27FC236}">
                  <a16:creationId xmlns:a16="http://schemas.microsoft.com/office/drawing/2014/main" id="{929857FF-3C71-4068-987F-F814C424B112}"/>
                </a:ext>
              </a:extLst>
            </p:cNvPr>
            <p:cNvSpPr/>
            <p:nvPr/>
          </p:nvSpPr>
          <p:spPr>
            <a:xfrm>
              <a:off x="6005346" y="3964996"/>
              <a:ext cx="30004" cy="38576"/>
            </a:xfrm>
            <a:custGeom>
              <a:avLst/>
              <a:gdLst>
                <a:gd name="connsiteX0" fmla="*/ 19502 w 30003"/>
                <a:gd name="connsiteY0" fmla="*/ 3215 h 38576"/>
                <a:gd name="connsiteX1" fmla="*/ 19502 w 30003"/>
                <a:gd name="connsiteY1" fmla="*/ 3215 h 38576"/>
                <a:gd name="connsiteX2" fmla="*/ 3215 w 30003"/>
                <a:gd name="connsiteY2" fmla="*/ 19502 h 38576"/>
                <a:gd name="connsiteX3" fmla="*/ 13502 w 30003"/>
                <a:gd name="connsiteY3" fmla="*/ 36219 h 38576"/>
                <a:gd name="connsiteX4" fmla="*/ 28075 w 30003"/>
                <a:gd name="connsiteY4" fmla="*/ 21646 h 38576"/>
                <a:gd name="connsiteX5" fmla="*/ 19502 w 30003"/>
                <a:gd name="connsiteY5" fmla="*/ 3215 h 3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3" h="38576">
                  <a:moveTo>
                    <a:pt x="19502" y="3215"/>
                  </a:moveTo>
                  <a:lnTo>
                    <a:pt x="19502" y="3215"/>
                  </a:lnTo>
                  <a:lnTo>
                    <a:pt x="3215" y="19502"/>
                  </a:lnTo>
                  <a:cubicBezTo>
                    <a:pt x="6644" y="25075"/>
                    <a:pt x="10073" y="30647"/>
                    <a:pt x="13502" y="36219"/>
                  </a:cubicBezTo>
                  <a:lnTo>
                    <a:pt x="28075" y="21646"/>
                  </a:lnTo>
                  <a:cubicBezTo>
                    <a:pt x="25503" y="15645"/>
                    <a:pt x="22503" y="9216"/>
                    <a:pt x="19502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6" name="Freeform: Shape 287">
              <a:extLst>
                <a:ext uri="{FF2B5EF4-FFF2-40B4-BE49-F238E27FC236}">
                  <a16:creationId xmlns:a16="http://schemas.microsoft.com/office/drawing/2014/main" id="{68E7BF78-71C5-40AF-A642-3F7CB7E00AD1}"/>
                </a:ext>
              </a:extLst>
            </p:cNvPr>
            <p:cNvSpPr/>
            <p:nvPr/>
          </p:nvSpPr>
          <p:spPr>
            <a:xfrm>
              <a:off x="6076926" y="4087154"/>
              <a:ext cx="8573" cy="12859"/>
            </a:xfrm>
            <a:custGeom>
              <a:avLst/>
              <a:gdLst>
                <a:gd name="connsiteX0" fmla="*/ 3215 w 8572"/>
                <a:gd name="connsiteY0" fmla="*/ 4501 h 12858"/>
                <a:gd name="connsiteX1" fmla="*/ 7501 w 8572"/>
                <a:gd name="connsiteY1" fmla="*/ 10501 h 12858"/>
                <a:gd name="connsiteX2" fmla="*/ 4501 w 8572"/>
                <a:gd name="connsiteY2" fmla="*/ 3215 h 12858"/>
                <a:gd name="connsiteX3" fmla="*/ 3215 w 8572"/>
                <a:gd name="connsiteY3" fmla="*/ 4501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" h="12858">
                  <a:moveTo>
                    <a:pt x="3215" y="4501"/>
                  </a:moveTo>
                  <a:cubicBezTo>
                    <a:pt x="4501" y="6644"/>
                    <a:pt x="6215" y="8787"/>
                    <a:pt x="7501" y="10501"/>
                  </a:cubicBezTo>
                  <a:cubicBezTo>
                    <a:pt x="6644" y="7930"/>
                    <a:pt x="5358" y="5358"/>
                    <a:pt x="4501" y="3215"/>
                  </a:cubicBezTo>
                  <a:lnTo>
                    <a:pt x="3215" y="450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7" name="Freeform: Shape 288">
              <a:extLst>
                <a:ext uri="{FF2B5EF4-FFF2-40B4-BE49-F238E27FC236}">
                  <a16:creationId xmlns:a16="http://schemas.microsoft.com/office/drawing/2014/main" id="{4F06E0F6-F934-4684-B0A1-3DADBDEC6C02}"/>
                </a:ext>
              </a:extLst>
            </p:cNvPr>
            <p:cNvSpPr/>
            <p:nvPr/>
          </p:nvSpPr>
          <p:spPr>
            <a:xfrm>
              <a:off x="5932051" y="3848409"/>
              <a:ext cx="34290" cy="38576"/>
            </a:xfrm>
            <a:custGeom>
              <a:avLst/>
              <a:gdLst>
                <a:gd name="connsiteX0" fmla="*/ 3215 w 34290"/>
                <a:gd name="connsiteY0" fmla="*/ 3215 h 38576"/>
                <a:gd name="connsiteX1" fmla="*/ 21217 w 34290"/>
                <a:gd name="connsiteY1" fmla="*/ 38362 h 38576"/>
                <a:gd name="connsiteX2" fmla="*/ 32790 w 34290"/>
                <a:gd name="connsiteY2" fmla="*/ 26789 h 38576"/>
                <a:gd name="connsiteX3" fmla="*/ 3215 w 34290"/>
                <a:gd name="connsiteY3" fmla="*/ 3215 h 3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90" h="38576">
                  <a:moveTo>
                    <a:pt x="3215" y="3215"/>
                  </a:moveTo>
                  <a:cubicBezTo>
                    <a:pt x="9215" y="14788"/>
                    <a:pt x="14788" y="26789"/>
                    <a:pt x="21217" y="38362"/>
                  </a:cubicBezTo>
                  <a:lnTo>
                    <a:pt x="32790" y="26789"/>
                  </a:lnTo>
                  <a:cubicBezTo>
                    <a:pt x="22503" y="19074"/>
                    <a:pt x="12644" y="11359"/>
                    <a:pt x="3215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8" name="Freeform: Shape 289">
              <a:extLst>
                <a:ext uri="{FF2B5EF4-FFF2-40B4-BE49-F238E27FC236}">
                  <a16:creationId xmlns:a16="http://schemas.microsoft.com/office/drawing/2014/main" id="{DA7360DE-DEC3-4603-B6F5-588DC81D8084}"/>
                </a:ext>
              </a:extLst>
            </p:cNvPr>
            <p:cNvSpPr/>
            <p:nvPr/>
          </p:nvSpPr>
          <p:spPr>
            <a:xfrm>
              <a:off x="6060210" y="4059293"/>
              <a:ext cx="12859" cy="17145"/>
            </a:xfrm>
            <a:custGeom>
              <a:avLst/>
              <a:gdLst>
                <a:gd name="connsiteX0" fmla="*/ 3215 w 12858"/>
                <a:gd name="connsiteY0" fmla="*/ 8787 h 17145"/>
                <a:gd name="connsiteX1" fmla="*/ 8358 w 12858"/>
                <a:gd name="connsiteY1" fmla="*/ 16073 h 17145"/>
                <a:gd name="connsiteX2" fmla="*/ 12644 w 12858"/>
                <a:gd name="connsiteY2" fmla="*/ 11787 h 17145"/>
                <a:gd name="connsiteX3" fmla="*/ 8787 w 12858"/>
                <a:gd name="connsiteY3" fmla="*/ 3215 h 17145"/>
                <a:gd name="connsiteX4" fmla="*/ 3215 w 12858"/>
                <a:gd name="connsiteY4" fmla="*/ 8787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58" h="17145">
                  <a:moveTo>
                    <a:pt x="3215" y="8787"/>
                  </a:moveTo>
                  <a:cubicBezTo>
                    <a:pt x="4929" y="11359"/>
                    <a:pt x="6644" y="13502"/>
                    <a:pt x="8358" y="16073"/>
                  </a:cubicBezTo>
                  <a:lnTo>
                    <a:pt x="12644" y="11787"/>
                  </a:lnTo>
                  <a:cubicBezTo>
                    <a:pt x="11359" y="8787"/>
                    <a:pt x="10073" y="6215"/>
                    <a:pt x="8787" y="3215"/>
                  </a:cubicBezTo>
                  <a:lnTo>
                    <a:pt x="3215" y="878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89" name="Freeform: Shape 290">
              <a:extLst>
                <a:ext uri="{FF2B5EF4-FFF2-40B4-BE49-F238E27FC236}">
                  <a16:creationId xmlns:a16="http://schemas.microsoft.com/office/drawing/2014/main" id="{59E7642B-35AF-44CC-BD1B-B2760C85D876}"/>
                </a:ext>
              </a:extLst>
            </p:cNvPr>
            <p:cNvSpPr/>
            <p:nvPr/>
          </p:nvSpPr>
          <p:spPr>
            <a:xfrm>
              <a:off x="6026777" y="4002286"/>
              <a:ext cx="34290" cy="51435"/>
            </a:xfrm>
            <a:custGeom>
              <a:avLst/>
              <a:gdLst>
                <a:gd name="connsiteX0" fmla="*/ 3215 w 34290"/>
                <a:gd name="connsiteY0" fmla="*/ 15645 h 51435"/>
                <a:gd name="connsiteX1" fmla="*/ 3215 w 34290"/>
                <a:gd name="connsiteY1" fmla="*/ 15645 h 51435"/>
                <a:gd name="connsiteX2" fmla="*/ 25503 w 34290"/>
                <a:gd name="connsiteY2" fmla="*/ 49506 h 51435"/>
                <a:gd name="connsiteX3" fmla="*/ 33647 w 34290"/>
                <a:gd name="connsiteY3" fmla="*/ 41362 h 51435"/>
                <a:gd name="connsiteX4" fmla="*/ 15645 w 34290"/>
                <a:gd name="connsiteY4" fmla="*/ 3215 h 51435"/>
                <a:gd name="connsiteX5" fmla="*/ 3215 w 34290"/>
                <a:gd name="connsiteY5" fmla="*/ 15645 h 5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" h="51435">
                  <a:moveTo>
                    <a:pt x="3215" y="15645"/>
                  </a:moveTo>
                  <a:lnTo>
                    <a:pt x="3215" y="15645"/>
                  </a:lnTo>
                  <a:cubicBezTo>
                    <a:pt x="10501" y="26789"/>
                    <a:pt x="18217" y="38362"/>
                    <a:pt x="25503" y="49506"/>
                  </a:cubicBezTo>
                  <a:lnTo>
                    <a:pt x="33647" y="41362"/>
                  </a:lnTo>
                  <a:cubicBezTo>
                    <a:pt x="27646" y="28504"/>
                    <a:pt x="21646" y="15645"/>
                    <a:pt x="15645" y="3215"/>
                  </a:cubicBezTo>
                  <a:lnTo>
                    <a:pt x="3215" y="1564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0" name="Freeform: Shape 291">
              <a:extLst>
                <a:ext uri="{FF2B5EF4-FFF2-40B4-BE49-F238E27FC236}">
                  <a16:creationId xmlns:a16="http://schemas.microsoft.com/office/drawing/2014/main" id="{885B391F-FDD4-440F-9BB9-77256EEC31DE}"/>
                </a:ext>
              </a:extLst>
            </p:cNvPr>
            <p:cNvSpPr/>
            <p:nvPr/>
          </p:nvSpPr>
          <p:spPr>
            <a:xfrm>
              <a:off x="5325546" y="5827800"/>
              <a:ext cx="317183" cy="120015"/>
            </a:xfrm>
            <a:custGeom>
              <a:avLst/>
              <a:gdLst>
                <a:gd name="connsiteX0" fmla="*/ 315682 w 317182"/>
                <a:gd name="connsiteY0" fmla="*/ 59793 h 120015"/>
                <a:gd name="connsiteX1" fmla="*/ 83796 w 317182"/>
                <a:gd name="connsiteY1" fmla="*/ 59793 h 120015"/>
                <a:gd name="connsiteX2" fmla="*/ 79510 w 317182"/>
                <a:gd name="connsiteY2" fmla="*/ 55507 h 120015"/>
                <a:gd name="connsiteX3" fmla="*/ 26789 w 317182"/>
                <a:gd name="connsiteY3" fmla="*/ 3215 h 120015"/>
                <a:gd name="connsiteX4" fmla="*/ 9644 w 317182"/>
                <a:gd name="connsiteY4" fmla="*/ 6643 h 120015"/>
                <a:gd name="connsiteX5" fmla="*/ 3215 w 317182"/>
                <a:gd name="connsiteY5" fmla="*/ 6215 h 120015"/>
                <a:gd name="connsiteX6" fmla="*/ 26360 w 317182"/>
                <a:gd name="connsiteY6" fmla="*/ 117229 h 120015"/>
                <a:gd name="connsiteX7" fmla="*/ 198239 w 317182"/>
                <a:gd name="connsiteY7" fmla="*/ 117229 h 120015"/>
                <a:gd name="connsiteX8" fmla="*/ 271534 w 317182"/>
                <a:gd name="connsiteY8" fmla="*/ 74795 h 120015"/>
                <a:gd name="connsiteX9" fmla="*/ 274963 w 317182"/>
                <a:gd name="connsiteY9" fmla="*/ 72652 h 120015"/>
                <a:gd name="connsiteX10" fmla="*/ 313539 w 317182"/>
                <a:gd name="connsiteY10" fmla="*/ 72652 h 120015"/>
                <a:gd name="connsiteX11" fmla="*/ 315682 w 317182"/>
                <a:gd name="connsiteY11" fmla="*/ 59793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182" h="120015">
                  <a:moveTo>
                    <a:pt x="315682" y="59793"/>
                  </a:moveTo>
                  <a:lnTo>
                    <a:pt x="83796" y="59793"/>
                  </a:lnTo>
                  <a:lnTo>
                    <a:pt x="79510" y="55507"/>
                  </a:lnTo>
                  <a:lnTo>
                    <a:pt x="26789" y="3215"/>
                  </a:lnTo>
                  <a:cubicBezTo>
                    <a:pt x="21646" y="5358"/>
                    <a:pt x="15645" y="6643"/>
                    <a:pt x="9644" y="6643"/>
                  </a:cubicBezTo>
                  <a:cubicBezTo>
                    <a:pt x="7501" y="6643"/>
                    <a:pt x="5358" y="6643"/>
                    <a:pt x="3215" y="6215"/>
                  </a:cubicBezTo>
                  <a:cubicBezTo>
                    <a:pt x="10930" y="43077"/>
                    <a:pt x="18645" y="79939"/>
                    <a:pt x="26360" y="117229"/>
                  </a:cubicBezTo>
                  <a:lnTo>
                    <a:pt x="198239" y="117229"/>
                  </a:lnTo>
                  <a:lnTo>
                    <a:pt x="271534" y="74795"/>
                  </a:lnTo>
                  <a:lnTo>
                    <a:pt x="274963" y="72652"/>
                  </a:lnTo>
                  <a:lnTo>
                    <a:pt x="313539" y="72652"/>
                  </a:lnTo>
                  <a:cubicBezTo>
                    <a:pt x="314397" y="68365"/>
                    <a:pt x="314825" y="64079"/>
                    <a:pt x="315682" y="597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1" name="Freeform: Shape 378">
              <a:extLst>
                <a:ext uri="{FF2B5EF4-FFF2-40B4-BE49-F238E27FC236}">
                  <a16:creationId xmlns:a16="http://schemas.microsoft.com/office/drawing/2014/main" id="{C45332C8-FF65-4FE3-A468-DB816CE0AE2F}"/>
                </a:ext>
              </a:extLst>
            </p:cNvPr>
            <p:cNvSpPr/>
            <p:nvPr/>
          </p:nvSpPr>
          <p:spPr>
            <a:xfrm>
              <a:off x="5792319" y="-3215"/>
              <a:ext cx="390049" cy="30004"/>
            </a:xfrm>
            <a:custGeom>
              <a:avLst/>
              <a:gdLst>
                <a:gd name="connsiteX0" fmla="*/ 388549 w 390048"/>
                <a:gd name="connsiteY0" fmla="*/ 30218 h 30003"/>
                <a:gd name="connsiteX1" fmla="*/ 328541 w 390048"/>
                <a:gd name="connsiteY1" fmla="*/ 3215 h 30003"/>
                <a:gd name="connsiteX2" fmla="*/ 55936 w 390048"/>
                <a:gd name="connsiteY2" fmla="*/ 3215 h 30003"/>
                <a:gd name="connsiteX3" fmla="*/ 3215 w 390048"/>
                <a:gd name="connsiteY3" fmla="*/ 30218 h 30003"/>
                <a:gd name="connsiteX4" fmla="*/ 388120 w 390048"/>
                <a:gd name="connsiteY4" fmla="*/ 30218 h 30003"/>
                <a:gd name="connsiteX5" fmla="*/ 388549 w 390048"/>
                <a:gd name="connsiteY5" fmla="*/ 30218 h 3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0048" h="30003">
                  <a:moveTo>
                    <a:pt x="388549" y="30218"/>
                  </a:moveTo>
                  <a:cubicBezTo>
                    <a:pt x="368832" y="20360"/>
                    <a:pt x="349115" y="11359"/>
                    <a:pt x="328541" y="3215"/>
                  </a:cubicBezTo>
                  <a:lnTo>
                    <a:pt x="55936" y="3215"/>
                  </a:lnTo>
                  <a:cubicBezTo>
                    <a:pt x="37933" y="11359"/>
                    <a:pt x="20360" y="19931"/>
                    <a:pt x="3215" y="30218"/>
                  </a:cubicBezTo>
                  <a:lnTo>
                    <a:pt x="388120" y="30218"/>
                  </a:lnTo>
                  <a:lnTo>
                    <a:pt x="388549" y="302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2" name="Freeform: Shape 379">
              <a:extLst>
                <a:ext uri="{FF2B5EF4-FFF2-40B4-BE49-F238E27FC236}">
                  <a16:creationId xmlns:a16="http://schemas.microsoft.com/office/drawing/2014/main" id="{ADC016D5-9760-4298-99D5-F94F472AA148}"/>
                </a:ext>
              </a:extLst>
            </p:cNvPr>
            <p:cNvSpPr/>
            <p:nvPr/>
          </p:nvSpPr>
          <p:spPr>
            <a:xfrm>
              <a:off x="5710452" y="52935"/>
              <a:ext cx="625793" cy="248603"/>
            </a:xfrm>
            <a:custGeom>
              <a:avLst/>
              <a:gdLst>
                <a:gd name="connsiteX0" fmla="*/ 427554 w 625792"/>
                <a:gd name="connsiteY0" fmla="*/ 40076 h 248602"/>
                <a:gd name="connsiteX1" fmla="*/ 427554 w 625792"/>
                <a:gd name="connsiteY1" fmla="*/ 40076 h 248602"/>
                <a:gd name="connsiteX2" fmla="*/ 433554 w 625792"/>
                <a:gd name="connsiteY2" fmla="*/ 40076 h 248602"/>
                <a:gd name="connsiteX3" fmla="*/ 579287 w 625792"/>
                <a:gd name="connsiteY3" fmla="*/ 185809 h 248602"/>
                <a:gd name="connsiteX4" fmla="*/ 576286 w 625792"/>
                <a:gd name="connsiteY4" fmla="*/ 188809 h 248602"/>
                <a:gd name="connsiteX5" fmla="*/ 580573 w 625792"/>
                <a:gd name="connsiteY5" fmla="*/ 204668 h 248602"/>
                <a:gd name="connsiteX6" fmla="*/ 624721 w 625792"/>
                <a:gd name="connsiteY6" fmla="*/ 248817 h 248602"/>
                <a:gd name="connsiteX7" fmla="*/ 620863 w 625792"/>
                <a:gd name="connsiteY7" fmla="*/ 182380 h 248602"/>
                <a:gd name="connsiteX8" fmla="*/ 618292 w 625792"/>
                <a:gd name="connsiteY8" fmla="*/ 157520 h 248602"/>
                <a:gd name="connsiteX9" fmla="*/ 463987 w 625792"/>
                <a:gd name="connsiteY9" fmla="*/ 3215 h 248602"/>
                <a:gd name="connsiteX10" fmla="*/ 40505 w 625792"/>
                <a:gd name="connsiteY10" fmla="*/ 3215 h 248602"/>
                <a:gd name="connsiteX11" fmla="*/ 3215 w 625792"/>
                <a:gd name="connsiteY11" fmla="*/ 34933 h 248602"/>
                <a:gd name="connsiteX12" fmla="*/ 7930 w 625792"/>
                <a:gd name="connsiteY12" fmla="*/ 39648 h 248602"/>
                <a:gd name="connsiteX13" fmla="*/ 427554 w 625792"/>
                <a:gd name="connsiteY13" fmla="*/ 40076 h 24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792" h="248602">
                  <a:moveTo>
                    <a:pt x="427554" y="40076"/>
                  </a:moveTo>
                  <a:lnTo>
                    <a:pt x="427554" y="40076"/>
                  </a:lnTo>
                  <a:lnTo>
                    <a:pt x="433554" y="40076"/>
                  </a:lnTo>
                  <a:lnTo>
                    <a:pt x="579287" y="185809"/>
                  </a:lnTo>
                  <a:lnTo>
                    <a:pt x="576286" y="188809"/>
                  </a:lnTo>
                  <a:lnTo>
                    <a:pt x="580573" y="204668"/>
                  </a:lnTo>
                  <a:lnTo>
                    <a:pt x="624721" y="248817"/>
                  </a:lnTo>
                  <a:cubicBezTo>
                    <a:pt x="623435" y="226528"/>
                    <a:pt x="622149" y="204668"/>
                    <a:pt x="620863" y="182380"/>
                  </a:cubicBezTo>
                  <a:cubicBezTo>
                    <a:pt x="620006" y="174236"/>
                    <a:pt x="619578" y="165664"/>
                    <a:pt x="618292" y="157520"/>
                  </a:cubicBezTo>
                  <a:lnTo>
                    <a:pt x="463987" y="3215"/>
                  </a:lnTo>
                  <a:lnTo>
                    <a:pt x="40505" y="3215"/>
                  </a:lnTo>
                  <a:cubicBezTo>
                    <a:pt x="27218" y="13073"/>
                    <a:pt x="14788" y="23360"/>
                    <a:pt x="3215" y="34933"/>
                  </a:cubicBezTo>
                  <a:lnTo>
                    <a:pt x="7930" y="39648"/>
                  </a:lnTo>
                  <a:lnTo>
                    <a:pt x="427554" y="400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3" name="Freeform: Shape 380">
              <a:extLst>
                <a:ext uri="{FF2B5EF4-FFF2-40B4-BE49-F238E27FC236}">
                  <a16:creationId xmlns:a16="http://schemas.microsoft.com/office/drawing/2014/main" id="{D64B9FC1-8F29-4A40-ADAB-41FD3B5AB846}"/>
                </a:ext>
              </a:extLst>
            </p:cNvPr>
            <p:cNvSpPr/>
            <p:nvPr/>
          </p:nvSpPr>
          <p:spPr>
            <a:xfrm>
              <a:off x="6188797" y="28932"/>
              <a:ext cx="124301" cy="124301"/>
            </a:xfrm>
            <a:custGeom>
              <a:avLst/>
              <a:gdLst>
                <a:gd name="connsiteX0" fmla="*/ 93655 w 124301"/>
                <a:gd name="connsiteY0" fmla="*/ 68794 h 124301"/>
                <a:gd name="connsiteX1" fmla="*/ 28932 w 124301"/>
                <a:gd name="connsiteY1" fmla="*/ 17359 h 124301"/>
                <a:gd name="connsiteX2" fmla="*/ 3215 w 124301"/>
                <a:gd name="connsiteY2" fmla="*/ 3215 h 124301"/>
                <a:gd name="connsiteX3" fmla="*/ 121515 w 124301"/>
                <a:gd name="connsiteY3" fmla="*/ 121944 h 124301"/>
                <a:gd name="connsiteX4" fmla="*/ 93655 w 124301"/>
                <a:gd name="connsiteY4" fmla="*/ 68794 h 12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1" h="124301">
                  <a:moveTo>
                    <a:pt x="93655" y="68794"/>
                  </a:moveTo>
                  <a:cubicBezTo>
                    <a:pt x="77367" y="46077"/>
                    <a:pt x="52507" y="31933"/>
                    <a:pt x="28932" y="17359"/>
                  </a:cubicBezTo>
                  <a:cubicBezTo>
                    <a:pt x="20360" y="12644"/>
                    <a:pt x="11787" y="7930"/>
                    <a:pt x="3215" y="3215"/>
                  </a:cubicBezTo>
                  <a:lnTo>
                    <a:pt x="121515" y="121944"/>
                  </a:lnTo>
                  <a:cubicBezTo>
                    <a:pt x="114229" y="103513"/>
                    <a:pt x="105656" y="85082"/>
                    <a:pt x="93655" y="68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4" name="Freeform: Shape 381">
              <a:extLst>
                <a:ext uri="{FF2B5EF4-FFF2-40B4-BE49-F238E27FC236}">
                  <a16:creationId xmlns:a16="http://schemas.microsoft.com/office/drawing/2014/main" id="{9015242A-D337-4B7E-9F4D-6EF0F350C520}"/>
                </a:ext>
              </a:extLst>
            </p:cNvPr>
            <p:cNvSpPr/>
            <p:nvPr/>
          </p:nvSpPr>
          <p:spPr>
            <a:xfrm>
              <a:off x="5634156" y="106085"/>
              <a:ext cx="707231" cy="355759"/>
            </a:xfrm>
            <a:custGeom>
              <a:avLst/>
              <a:gdLst>
                <a:gd name="connsiteX0" fmla="*/ 442127 w 707231"/>
                <a:gd name="connsiteY0" fmla="*/ 100084 h 355758"/>
                <a:gd name="connsiteX1" fmla="*/ 442127 w 707231"/>
                <a:gd name="connsiteY1" fmla="*/ 100084 h 355758"/>
                <a:gd name="connsiteX2" fmla="*/ 448556 w 707231"/>
                <a:gd name="connsiteY2" fmla="*/ 100084 h 355758"/>
                <a:gd name="connsiteX3" fmla="*/ 559999 w 707231"/>
                <a:gd name="connsiteY3" fmla="*/ 211526 h 355758"/>
                <a:gd name="connsiteX4" fmla="*/ 559570 w 707231"/>
                <a:gd name="connsiteY4" fmla="*/ 217527 h 355758"/>
                <a:gd name="connsiteX5" fmla="*/ 559570 w 707231"/>
                <a:gd name="connsiteY5" fmla="*/ 306681 h 355758"/>
                <a:gd name="connsiteX6" fmla="*/ 606719 w 707231"/>
                <a:gd name="connsiteY6" fmla="*/ 353830 h 355758"/>
                <a:gd name="connsiteX7" fmla="*/ 675727 w 707231"/>
                <a:gd name="connsiteY7" fmla="*/ 353830 h 355758"/>
                <a:gd name="connsiteX8" fmla="*/ 689872 w 707231"/>
                <a:gd name="connsiteY8" fmla="*/ 316968 h 355758"/>
                <a:gd name="connsiteX9" fmla="*/ 704017 w 707231"/>
                <a:gd name="connsiteY9" fmla="*/ 279678 h 355758"/>
                <a:gd name="connsiteX10" fmla="*/ 702731 w 707231"/>
                <a:gd name="connsiteY10" fmla="*/ 239816 h 355758"/>
                <a:gd name="connsiteX11" fmla="*/ 629865 w 707231"/>
                <a:gd name="connsiteY11" fmla="*/ 166949 h 355758"/>
                <a:gd name="connsiteX12" fmla="*/ 629007 w 707231"/>
                <a:gd name="connsiteY12" fmla="*/ 163092 h 355758"/>
                <a:gd name="connsiteX13" fmla="*/ 623007 w 707231"/>
                <a:gd name="connsiteY13" fmla="*/ 142518 h 355758"/>
                <a:gd name="connsiteX14" fmla="*/ 496991 w 707231"/>
                <a:gd name="connsiteY14" fmla="*/ 16502 h 355758"/>
                <a:gd name="connsiteX15" fmla="*/ 77367 w 707231"/>
                <a:gd name="connsiteY15" fmla="*/ 16502 h 355758"/>
                <a:gd name="connsiteX16" fmla="*/ 71366 w 707231"/>
                <a:gd name="connsiteY16" fmla="*/ 16073 h 355758"/>
                <a:gd name="connsiteX17" fmla="*/ 58507 w 707231"/>
                <a:gd name="connsiteY17" fmla="*/ 3215 h 355758"/>
                <a:gd name="connsiteX18" fmla="*/ 37076 w 707231"/>
                <a:gd name="connsiteY18" fmla="*/ 30218 h 355758"/>
                <a:gd name="connsiteX19" fmla="*/ 51649 w 707231"/>
                <a:gd name="connsiteY19" fmla="*/ 44791 h 355758"/>
                <a:gd name="connsiteX20" fmla="*/ 470416 w 707231"/>
                <a:gd name="connsiteY20" fmla="*/ 44791 h 355758"/>
                <a:gd name="connsiteX21" fmla="*/ 476845 w 707231"/>
                <a:gd name="connsiteY21" fmla="*/ 44363 h 355758"/>
                <a:gd name="connsiteX22" fmla="*/ 635437 w 707231"/>
                <a:gd name="connsiteY22" fmla="*/ 202954 h 355758"/>
                <a:gd name="connsiteX23" fmla="*/ 635008 w 707231"/>
                <a:gd name="connsiteY23" fmla="*/ 209383 h 355758"/>
                <a:gd name="connsiteX24" fmla="*/ 635437 w 707231"/>
                <a:gd name="connsiteY24" fmla="*/ 229529 h 355758"/>
                <a:gd name="connsiteX25" fmla="*/ 677871 w 707231"/>
                <a:gd name="connsiteY25" fmla="*/ 241530 h 355758"/>
                <a:gd name="connsiteX26" fmla="*/ 677013 w 707231"/>
                <a:gd name="connsiteY26" fmla="*/ 308396 h 355758"/>
                <a:gd name="connsiteX27" fmla="*/ 609719 w 707231"/>
                <a:gd name="connsiteY27" fmla="*/ 309682 h 355758"/>
                <a:gd name="connsiteX28" fmla="*/ 606290 w 707231"/>
                <a:gd name="connsiteY28" fmla="*/ 248388 h 355758"/>
                <a:gd name="connsiteX29" fmla="*/ 606290 w 707231"/>
                <a:gd name="connsiteY29" fmla="*/ 214955 h 355758"/>
                <a:gd name="connsiteX30" fmla="*/ 464844 w 707231"/>
                <a:gd name="connsiteY30" fmla="*/ 73509 h 355758"/>
                <a:gd name="connsiteX31" fmla="*/ 46077 w 707231"/>
                <a:gd name="connsiteY31" fmla="*/ 74366 h 355758"/>
                <a:gd name="connsiteX32" fmla="*/ 40076 w 707231"/>
                <a:gd name="connsiteY32" fmla="*/ 74366 h 355758"/>
                <a:gd name="connsiteX33" fmla="*/ 21217 w 707231"/>
                <a:gd name="connsiteY33" fmla="*/ 55507 h 355758"/>
                <a:gd name="connsiteX34" fmla="*/ 3215 w 707231"/>
                <a:gd name="connsiteY34" fmla="*/ 92369 h 355758"/>
                <a:gd name="connsiteX35" fmla="*/ 11359 w 707231"/>
                <a:gd name="connsiteY35" fmla="*/ 100513 h 355758"/>
                <a:gd name="connsiteX36" fmla="*/ 442127 w 707231"/>
                <a:gd name="connsiteY36" fmla="*/ 100084 h 355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707231" h="355758">
                  <a:moveTo>
                    <a:pt x="442127" y="100084"/>
                  </a:moveTo>
                  <a:lnTo>
                    <a:pt x="442127" y="100084"/>
                  </a:lnTo>
                  <a:lnTo>
                    <a:pt x="448556" y="100084"/>
                  </a:lnTo>
                  <a:lnTo>
                    <a:pt x="559999" y="211526"/>
                  </a:lnTo>
                  <a:lnTo>
                    <a:pt x="559570" y="217527"/>
                  </a:lnTo>
                  <a:lnTo>
                    <a:pt x="559570" y="306681"/>
                  </a:lnTo>
                  <a:lnTo>
                    <a:pt x="606719" y="353830"/>
                  </a:lnTo>
                  <a:lnTo>
                    <a:pt x="675727" y="353830"/>
                  </a:lnTo>
                  <a:cubicBezTo>
                    <a:pt x="680442" y="341400"/>
                    <a:pt x="685157" y="328970"/>
                    <a:pt x="689872" y="316968"/>
                  </a:cubicBezTo>
                  <a:cubicBezTo>
                    <a:pt x="694158" y="304538"/>
                    <a:pt x="705303" y="293822"/>
                    <a:pt x="704017" y="279678"/>
                  </a:cubicBezTo>
                  <a:cubicBezTo>
                    <a:pt x="703588" y="266390"/>
                    <a:pt x="703159" y="253103"/>
                    <a:pt x="702731" y="239816"/>
                  </a:cubicBezTo>
                  <a:lnTo>
                    <a:pt x="629865" y="166949"/>
                  </a:lnTo>
                  <a:lnTo>
                    <a:pt x="629007" y="163092"/>
                  </a:lnTo>
                  <a:lnTo>
                    <a:pt x="623007" y="142518"/>
                  </a:lnTo>
                  <a:lnTo>
                    <a:pt x="496991" y="16502"/>
                  </a:lnTo>
                  <a:lnTo>
                    <a:pt x="77367" y="16502"/>
                  </a:lnTo>
                  <a:lnTo>
                    <a:pt x="71366" y="16073"/>
                  </a:lnTo>
                  <a:lnTo>
                    <a:pt x="58507" y="3215"/>
                  </a:lnTo>
                  <a:cubicBezTo>
                    <a:pt x="50792" y="11787"/>
                    <a:pt x="43505" y="20788"/>
                    <a:pt x="37076" y="30218"/>
                  </a:cubicBezTo>
                  <a:lnTo>
                    <a:pt x="51649" y="44791"/>
                  </a:lnTo>
                  <a:lnTo>
                    <a:pt x="470416" y="44791"/>
                  </a:lnTo>
                  <a:lnTo>
                    <a:pt x="476845" y="44363"/>
                  </a:lnTo>
                  <a:lnTo>
                    <a:pt x="635437" y="202954"/>
                  </a:lnTo>
                  <a:lnTo>
                    <a:pt x="635008" y="209383"/>
                  </a:lnTo>
                  <a:lnTo>
                    <a:pt x="635437" y="229529"/>
                  </a:lnTo>
                  <a:cubicBezTo>
                    <a:pt x="650439" y="226528"/>
                    <a:pt x="666298" y="230386"/>
                    <a:pt x="677871" y="241530"/>
                  </a:cubicBezTo>
                  <a:cubicBezTo>
                    <a:pt x="695873" y="259532"/>
                    <a:pt x="695444" y="289536"/>
                    <a:pt x="677013" y="308396"/>
                  </a:cubicBezTo>
                  <a:cubicBezTo>
                    <a:pt x="658154" y="327255"/>
                    <a:pt x="628150" y="327684"/>
                    <a:pt x="609719" y="309682"/>
                  </a:cubicBezTo>
                  <a:cubicBezTo>
                    <a:pt x="593431" y="293394"/>
                    <a:pt x="592146" y="267248"/>
                    <a:pt x="606290" y="248388"/>
                  </a:cubicBezTo>
                  <a:lnTo>
                    <a:pt x="606290" y="214955"/>
                  </a:lnTo>
                  <a:lnTo>
                    <a:pt x="464844" y="73509"/>
                  </a:lnTo>
                  <a:lnTo>
                    <a:pt x="46077" y="74366"/>
                  </a:lnTo>
                  <a:lnTo>
                    <a:pt x="40076" y="74366"/>
                  </a:lnTo>
                  <a:lnTo>
                    <a:pt x="21217" y="55507"/>
                  </a:lnTo>
                  <a:cubicBezTo>
                    <a:pt x="14359" y="67508"/>
                    <a:pt x="8358" y="79510"/>
                    <a:pt x="3215" y="92369"/>
                  </a:cubicBezTo>
                  <a:lnTo>
                    <a:pt x="11359" y="100513"/>
                  </a:lnTo>
                  <a:lnTo>
                    <a:pt x="442127" y="10008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5" name="Freeform: Shape 382">
              <a:extLst>
                <a:ext uri="{FF2B5EF4-FFF2-40B4-BE49-F238E27FC236}">
                  <a16:creationId xmlns:a16="http://schemas.microsoft.com/office/drawing/2014/main" id="{9E6D4531-1715-466A-8469-4F503A72FA22}"/>
                </a:ext>
              </a:extLst>
            </p:cNvPr>
            <p:cNvSpPr/>
            <p:nvPr/>
          </p:nvSpPr>
          <p:spPr>
            <a:xfrm>
              <a:off x="4348215" y="3099602"/>
              <a:ext cx="12859" cy="197168"/>
            </a:xfrm>
            <a:custGeom>
              <a:avLst/>
              <a:gdLst>
                <a:gd name="connsiteX0" fmla="*/ 13568 w 12858"/>
                <a:gd name="connsiteY0" fmla="*/ 193953 h 197167"/>
                <a:gd name="connsiteX1" fmla="*/ 13568 w 12858"/>
                <a:gd name="connsiteY1" fmla="*/ 3215 h 197167"/>
                <a:gd name="connsiteX2" fmla="*/ 12282 w 12858"/>
                <a:gd name="connsiteY2" fmla="*/ 7929 h 197167"/>
                <a:gd name="connsiteX3" fmla="*/ 13568 w 12858"/>
                <a:gd name="connsiteY3" fmla="*/ 193953 h 19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58" h="197167">
                  <a:moveTo>
                    <a:pt x="13568" y="193953"/>
                  </a:moveTo>
                  <a:lnTo>
                    <a:pt x="13568" y="3215"/>
                  </a:lnTo>
                  <a:cubicBezTo>
                    <a:pt x="13139" y="4929"/>
                    <a:pt x="12711" y="6215"/>
                    <a:pt x="12282" y="7929"/>
                  </a:cubicBezTo>
                  <a:cubicBezTo>
                    <a:pt x="-1434" y="69223"/>
                    <a:pt x="1567" y="132659"/>
                    <a:pt x="13568" y="193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6" name="Freeform: Shape 383">
              <a:extLst>
                <a:ext uri="{FF2B5EF4-FFF2-40B4-BE49-F238E27FC236}">
                  <a16:creationId xmlns:a16="http://schemas.microsoft.com/office/drawing/2014/main" id="{2937207B-10D6-4E1E-8664-BDB2FFF3B8B5}"/>
                </a:ext>
              </a:extLst>
            </p:cNvPr>
            <p:cNvSpPr/>
            <p:nvPr/>
          </p:nvSpPr>
          <p:spPr>
            <a:xfrm>
              <a:off x="5618726" y="227386"/>
              <a:ext cx="690086" cy="295751"/>
            </a:xfrm>
            <a:custGeom>
              <a:avLst/>
              <a:gdLst>
                <a:gd name="connsiteX0" fmla="*/ 432268 w 690086"/>
                <a:gd name="connsiteY0" fmla="*/ 51221 h 295751"/>
                <a:gd name="connsiteX1" fmla="*/ 432268 w 690086"/>
                <a:gd name="connsiteY1" fmla="*/ 51221 h 295751"/>
                <a:gd name="connsiteX2" fmla="*/ 436126 w 690086"/>
                <a:gd name="connsiteY2" fmla="*/ 51221 h 295751"/>
                <a:gd name="connsiteX3" fmla="*/ 448556 w 690086"/>
                <a:gd name="connsiteY3" fmla="*/ 67937 h 295751"/>
                <a:gd name="connsiteX4" fmla="*/ 510707 w 690086"/>
                <a:gd name="connsiteY4" fmla="*/ 130088 h 295751"/>
                <a:gd name="connsiteX5" fmla="*/ 511135 w 690086"/>
                <a:gd name="connsiteY5" fmla="*/ 134374 h 295751"/>
                <a:gd name="connsiteX6" fmla="*/ 510707 w 690086"/>
                <a:gd name="connsiteY6" fmla="*/ 198239 h 295751"/>
                <a:gd name="connsiteX7" fmla="*/ 605433 w 690086"/>
                <a:gd name="connsiteY7" fmla="*/ 292965 h 295751"/>
                <a:gd name="connsiteX8" fmla="*/ 688158 w 690086"/>
                <a:gd name="connsiteY8" fmla="*/ 292537 h 295751"/>
                <a:gd name="connsiteX9" fmla="*/ 687729 w 690086"/>
                <a:gd name="connsiteY9" fmla="*/ 281392 h 295751"/>
                <a:gd name="connsiteX10" fmla="*/ 683443 w 690086"/>
                <a:gd name="connsiteY10" fmla="*/ 262104 h 295751"/>
                <a:gd name="connsiteX11" fmla="*/ 610576 w 690086"/>
                <a:gd name="connsiteY11" fmla="*/ 262104 h 295751"/>
                <a:gd name="connsiteX12" fmla="*/ 546711 w 690086"/>
                <a:gd name="connsiteY12" fmla="*/ 198239 h 295751"/>
                <a:gd name="connsiteX13" fmla="*/ 546711 w 690086"/>
                <a:gd name="connsiteY13" fmla="*/ 102656 h 295751"/>
                <a:gd name="connsiteX14" fmla="*/ 452414 w 690086"/>
                <a:gd name="connsiteY14" fmla="*/ 8358 h 295751"/>
                <a:gd name="connsiteX15" fmla="*/ 21217 w 690086"/>
                <a:gd name="connsiteY15" fmla="*/ 8787 h 295751"/>
                <a:gd name="connsiteX16" fmla="*/ 14359 w 690086"/>
                <a:gd name="connsiteY16" fmla="*/ 8787 h 295751"/>
                <a:gd name="connsiteX17" fmla="*/ 8787 w 690086"/>
                <a:gd name="connsiteY17" fmla="*/ 3215 h 295751"/>
                <a:gd name="connsiteX18" fmla="*/ 4929 w 690086"/>
                <a:gd name="connsiteY18" fmla="*/ 26789 h 295751"/>
                <a:gd name="connsiteX19" fmla="*/ 3215 w 690086"/>
                <a:gd name="connsiteY19" fmla="*/ 46934 h 295751"/>
                <a:gd name="connsiteX20" fmla="*/ 4501 w 690086"/>
                <a:gd name="connsiteY20" fmla="*/ 48220 h 295751"/>
                <a:gd name="connsiteX21" fmla="*/ 432268 w 690086"/>
                <a:gd name="connsiteY21" fmla="*/ 51221 h 29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0086" h="295751">
                  <a:moveTo>
                    <a:pt x="432268" y="51221"/>
                  </a:moveTo>
                  <a:lnTo>
                    <a:pt x="432268" y="51221"/>
                  </a:lnTo>
                  <a:cubicBezTo>
                    <a:pt x="433554" y="51221"/>
                    <a:pt x="434840" y="51221"/>
                    <a:pt x="436126" y="51221"/>
                  </a:cubicBezTo>
                  <a:cubicBezTo>
                    <a:pt x="444270" y="52507"/>
                    <a:pt x="449842" y="59793"/>
                    <a:pt x="448556" y="67937"/>
                  </a:cubicBezTo>
                  <a:lnTo>
                    <a:pt x="510707" y="130088"/>
                  </a:lnTo>
                  <a:lnTo>
                    <a:pt x="511135" y="134374"/>
                  </a:lnTo>
                  <a:lnTo>
                    <a:pt x="510707" y="198239"/>
                  </a:lnTo>
                  <a:lnTo>
                    <a:pt x="605433" y="292965"/>
                  </a:lnTo>
                  <a:lnTo>
                    <a:pt x="688158" y="292537"/>
                  </a:lnTo>
                  <a:cubicBezTo>
                    <a:pt x="688158" y="288679"/>
                    <a:pt x="688158" y="284821"/>
                    <a:pt x="687729" y="281392"/>
                  </a:cubicBezTo>
                  <a:cubicBezTo>
                    <a:pt x="684300" y="275392"/>
                    <a:pt x="683014" y="268534"/>
                    <a:pt x="683443" y="262104"/>
                  </a:cubicBezTo>
                  <a:lnTo>
                    <a:pt x="610576" y="262104"/>
                  </a:lnTo>
                  <a:lnTo>
                    <a:pt x="546711" y="198239"/>
                  </a:lnTo>
                  <a:lnTo>
                    <a:pt x="546711" y="102656"/>
                  </a:lnTo>
                  <a:lnTo>
                    <a:pt x="452414" y="8358"/>
                  </a:lnTo>
                  <a:lnTo>
                    <a:pt x="21217" y="8787"/>
                  </a:lnTo>
                  <a:lnTo>
                    <a:pt x="14359" y="8787"/>
                  </a:lnTo>
                  <a:lnTo>
                    <a:pt x="8787" y="3215"/>
                  </a:lnTo>
                  <a:cubicBezTo>
                    <a:pt x="7072" y="10930"/>
                    <a:pt x="5786" y="18645"/>
                    <a:pt x="4929" y="26789"/>
                  </a:cubicBezTo>
                  <a:cubicBezTo>
                    <a:pt x="4072" y="33647"/>
                    <a:pt x="3643" y="40076"/>
                    <a:pt x="3215" y="46934"/>
                  </a:cubicBezTo>
                  <a:lnTo>
                    <a:pt x="4501" y="48220"/>
                  </a:lnTo>
                  <a:lnTo>
                    <a:pt x="432268" y="5122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7" name="Freeform: Shape 384">
              <a:extLst>
                <a:ext uri="{FF2B5EF4-FFF2-40B4-BE49-F238E27FC236}">
                  <a16:creationId xmlns:a16="http://schemas.microsoft.com/office/drawing/2014/main" id="{78CB8393-3FD2-4750-998C-F75E41E5464B}"/>
                </a:ext>
              </a:extLst>
            </p:cNvPr>
            <p:cNvSpPr/>
            <p:nvPr/>
          </p:nvSpPr>
          <p:spPr>
            <a:xfrm>
              <a:off x="6528697" y="4706088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8" name="Freeform: Shape 385">
              <a:extLst>
                <a:ext uri="{FF2B5EF4-FFF2-40B4-BE49-F238E27FC236}">
                  <a16:creationId xmlns:a16="http://schemas.microsoft.com/office/drawing/2014/main" id="{E276C587-07EF-4701-A8D9-D0E514E6EDE2}"/>
                </a:ext>
              </a:extLst>
            </p:cNvPr>
            <p:cNvSpPr/>
            <p:nvPr/>
          </p:nvSpPr>
          <p:spPr>
            <a:xfrm>
              <a:off x="6528697" y="4684228"/>
              <a:ext cx="445770" cy="214313"/>
            </a:xfrm>
            <a:custGeom>
              <a:avLst/>
              <a:gdLst>
                <a:gd name="connsiteX0" fmla="*/ 3215 w 445770"/>
                <a:gd name="connsiteY0" fmla="*/ 25074 h 214312"/>
                <a:gd name="connsiteX1" fmla="*/ 269820 w 445770"/>
                <a:gd name="connsiteY1" fmla="*/ 212812 h 214312"/>
                <a:gd name="connsiteX2" fmla="*/ 444699 w 445770"/>
                <a:gd name="connsiteY2" fmla="*/ 182380 h 214312"/>
                <a:gd name="connsiteX3" fmla="*/ 436983 w 445770"/>
                <a:gd name="connsiteY3" fmla="*/ 163521 h 214312"/>
                <a:gd name="connsiteX4" fmla="*/ 433126 w 445770"/>
                <a:gd name="connsiteY4" fmla="*/ 153233 h 214312"/>
                <a:gd name="connsiteX5" fmla="*/ 271963 w 445770"/>
                <a:gd name="connsiteY5" fmla="*/ 181094 h 214312"/>
                <a:gd name="connsiteX6" fmla="*/ 268105 w 445770"/>
                <a:gd name="connsiteY6" fmla="*/ 181952 h 214312"/>
                <a:gd name="connsiteX7" fmla="*/ 14787 w 445770"/>
                <a:gd name="connsiteY7" fmla="*/ 3215 h 214312"/>
                <a:gd name="connsiteX8" fmla="*/ 3215 w 445770"/>
                <a:gd name="connsiteY8" fmla="*/ 25074 h 21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5770" h="214312">
                  <a:moveTo>
                    <a:pt x="3215" y="25074"/>
                  </a:moveTo>
                  <a:lnTo>
                    <a:pt x="269820" y="212812"/>
                  </a:lnTo>
                  <a:lnTo>
                    <a:pt x="444699" y="182380"/>
                  </a:lnTo>
                  <a:cubicBezTo>
                    <a:pt x="442127" y="175951"/>
                    <a:pt x="439555" y="169950"/>
                    <a:pt x="436983" y="163521"/>
                  </a:cubicBezTo>
                  <a:cubicBezTo>
                    <a:pt x="435697" y="160091"/>
                    <a:pt x="434411" y="156663"/>
                    <a:pt x="433126" y="153233"/>
                  </a:cubicBezTo>
                  <a:lnTo>
                    <a:pt x="271963" y="181094"/>
                  </a:lnTo>
                  <a:lnTo>
                    <a:pt x="268105" y="181952"/>
                  </a:lnTo>
                  <a:lnTo>
                    <a:pt x="14787" y="3215"/>
                  </a:lnTo>
                  <a:cubicBezTo>
                    <a:pt x="10930" y="10502"/>
                    <a:pt x="6644" y="17788"/>
                    <a:pt x="3215" y="250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299" name="Freeform: Shape 386">
              <a:extLst>
                <a:ext uri="{FF2B5EF4-FFF2-40B4-BE49-F238E27FC236}">
                  <a16:creationId xmlns:a16="http://schemas.microsoft.com/office/drawing/2014/main" id="{A088AFD0-4FFD-4219-89CF-D1B7EA689E76}"/>
                </a:ext>
              </a:extLst>
            </p:cNvPr>
            <p:cNvSpPr/>
            <p:nvPr/>
          </p:nvSpPr>
          <p:spPr>
            <a:xfrm>
              <a:off x="4407432" y="3495223"/>
              <a:ext cx="192881" cy="214313"/>
            </a:xfrm>
            <a:custGeom>
              <a:avLst/>
              <a:gdLst>
                <a:gd name="connsiteX0" fmla="*/ 143375 w 192881"/>
                <a:gd name="connsiteY0" fmla="*/ 164806 h 214312"/>
                <a:gd name="connsiteX1" fmla="*/ 143375 w 192881"/>
                <a:gd name="connsiteY1" fmla="*/ 164806 h 214312"/>
                <a:gd name="connsiteX2" fmla="*/ 143375 w 192881"/>
                <a:gd name="connsiteY2" fmla="*/ 25932 h 214312"/>
                <a:gd name="connsiteX3" fmla="*/ 120658 w 192881"/>
                <a:gd name="connsiteY3" fmla="*/ 3215 h 214312"/>
                <a:gd name="connsiteX4" fmla="*/ 3215 w 192881"/>
                <a:gd name="connsiteY4" fmla="*/ 3215 h 214312"/>
                <a:gd name="connsiteX5" fmla="*/ 31075 w 192881"/>
                <a:gd name="connsiteY5" fmla="*/ 103942 h 214312"/>
                <a:gd name="connsiteX6" fmla="*/ 35790 w 192881"/>
                <a:gd name="connsiteY6" fmla="*/ 99227 h 214312"/>
                <a:gd name="connsiteX7" fmla="*/ 28932 w 192881"/>
                <a:gd name="connsiteY7" fmla="*/ 76081 h 214312"/>
                <a:gd name="connsiteX8" fmla="*/ 71795 w 192881"/>
                <a:gd name="connsiteY8" fmla="*/ 33647 h 214312"/>
                <a:gd name="connsiteX9" fmla="*/ 115086 w 192881"/>
                <a:gd name="connsiteY9" fmla="*/ 76081 h 214312"/>
                <a:gd name="connsiteX10" fmla="*/ 71795 w 192881"/>
                <a:gd name="connsiteY10" fmla="*/ 119372 h 214312"/>
                <a:gd name="connsiteX11" fmla="*/ 59365 w 192881"/>
                <a:gd name="connsiteY11" fmla="*/ 117229 h 214312"/>
                <a:gd name="connsiteX12" fmla="*/ 40505 w 192881"/>
                <a:gd name="connsiteY12" fmla="*/ 136088 h 214312"/>
                <a:gd name="connsiteX13" fmla="*/ 68794 w 192881"/>
                <a:gd name="connsiteY13" fmla="*/ 169093 h 214312"/>
                <a:gd name="connsiteX14" fmla="*/ 190524 w 192881"/>
                <a:gd name="connsiteY14" fmla="*/ 211955 h 214312"/>
                <a:gd name="connsiteX15" fmla="*/ 147233 w 192881"/>
                <a:gd name="connsiteY15" fmla="*/ 168664 h 214312"/>
                <a:gd name="connsiteX16" fmla="*/ 143375 w 192881"/>
                <a:gd name="connsiteY16" fmla="*/ 164806 h 21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2881" h="214312">
                  <a:moveTo>
                    <a:pt x="143375" y="164806"/>
                  </a:moveTo>
                  <a:lnTo>
                    <a:pt x="143375" y="164806"/>
                  </a:lnTo>
                  <a:lnTo>
                    <a:pt x="143375" y="25932"/>
                  </a:lnTo>
                  <a:lnTo>
                    <a:pt x="120658" y="3215"/>
                  </a:lnTo>
                  <a:lnTo>
                    <a:pt x="3215" y="3215"/>
                  </a:lnTo>
                  <a:cubicBezTo>
                    <a:pt x="11787" y="37076"/>
                    <a:pt x="21217" y="70509"/>
                    <a:pt x="31075" y="103942"/>
                  </a:cubicBezTo>
                  <a:lnTo>
                    <a:pt x="35790" y="99227"/>
                  </a:lnTo>
                  <a:cubicBezTo>
                    <a:pt x="31504" y="92797"/>
                    <a:pt x="28932" y="84653"/>
                    <a:pt x="28932" y="76081"/>
                  </a:cubicBezTo>
                  <a:cubicBezTo>
                    <a:pt x="28932" y="52507"/>
                    <a:pt x="47792" y="33647"/>
                    <a:pt x="71795" y="33647"/>
                  </a:cubicBezTo>
                  <a:cubicBezTo>
                    <a:pt x="95798" y="33647"/>
                    <a:pt x="115086" y="52507"/>
                    <a:pt x="115086" y="76081"/>
                  </a:cubicBezTo>
                  <a:cubicBezTo>
                    <a:pt x="115086" y="99655"/>
                    <a:pt x="95369" y="119372"/>
                    <a:pt x="71795" y="119372"/>
                  </a:cubicBezTo>
                  <a:cubicBezTo>
                    <a:pt x="67508" y="119372"/>
                    <a:pt x="63222" y="118515"/>
                    <a:pt x="59365" y="117229"/>
                  </a:cubicBezTo>
                  <a:lnTo>
                    <a:pt x="40505" y="136088"/>
                  </a:lnTo>
                  <a:cubicBezTo>
                    <a:pt x="45649" y="150233"/>
                    <a:pt x="55507" y="161806"/>
                    <a:pt x="68794" y="169093"/>
                  </a:cubicBezTo>
                  <a:cubicBezTo>
                    <a:pt x="106942" y="189238"/>
                    <a:pt x="148519" y="202097"/>
                    <a:pt x="190524" y="211955"/>
                  </a:cubicBezTo>
                  <a:lnTo>
                    <a:pt x="147233" y="168664"/>
                  </a:lnTo>
                  <a:lnTo>
                    <a:pt x="143375" y="1648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0" name="Freeform: Shape 387">
              <a:extLst>
                <a:ext uri="{FF2B5EF4-FFF2-40B4-BE49-F238E27FC236}">
                  <a16:creationId xmlns:a16="http://schemas.microsoft.com/office/drawing/2014/main" id="{C38A751A-F32E-48D2-8554-1B845126D635}"/>
                </a:ext>
              </a:extLst>
            </p:cNvPr>
            <p:cNvSpPr/>
            <p:nvPr/>
          </p:nvSpPr>
          <p:spPr>
            <a:xfrm>
              <a:off x="5620869" y="353401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1" name="Freeform: Shape 388">
              <a:extLst>
                <a:ext uri="{FF2B5EF4-FFF2-40B4-BE49-F238E27FC236}">
                  <a16:creationId xmlns:a16="http://schemas.microsoft.com/office/drawing/2014/main" id="{0E5FAC96-09E8-4DFC-8321-0CF9C0CCFBAD}"/>
                </a:ext>
              </a:extLst>
            </p:cNvPr>
            <p:cNvSpPr/>
            <p:nvPr/>
          </p:nvSpPr>
          <p:spPr>
            <a:xfrm>
              <a:off x="5617011" y="301966"/>
              <a:ext cx="690086" cy="304324"/>
            </a:xfrm>
            <a:custGeom>
              <a:avLst/>
              <a:gdLst>
                <a:gd name="connsiteX0" fmla="*/ 7072 w 690086"/>
                <a:gd name="connsiteY0" fmla="*/ 54650 h 304323"/>
                <a:gd name="connsiteX1" fmla="*/ 366689 w 690086"/>
                <a:gd name="connsiteY1" fmla="*/ 54650 h 304323"/>
                <a:gd name="connsiteX2" fmla="*/ 376119 w 690086"/>
                <a:gd name="connsiteY2" fmla="*/ 40076 h 304323"/>
                <a:gd name="connsiteX3" fmla="*/ 442984 w 690086"/>
                <a:gd name="connsiteY3" fmla="*/ 38791 h 304323"/>
                <a:gd name="connsiteX4" fmla="*/ 441698 w 690086"/>
                <a:gd name="connsiteY4" fmla="*/ 105656 h 304323"/>
                <a:gd name="connsiteX5" fmla="*/ 374833 w 690086"/>
                <a:gd name="connsiteY5" fmla="*/ 106942 h 304323"/>
                <a:gd name="connsiteX6" fmla="*/ 362831 w 690086"/>
                <a:gd name="connsiteY6" fmla="*/ 83796 h 304323"/>
                <a:gd name="connsiteX7" fmla="*/ 7930 w 690086"/>
                <a:gd name="connsiteY7" fmla="*/ 83796 h 304323"/>
                <a:gd name="connsiteX8" fmla="*/ 10930 w 690086"/>
                <a:gd name="connsiteY8" fmla="*/ 109942 h 304323"/>
                <a:gd name="connsiteX9" fmla="*/ 263390 w 690086"/>
                <a:gd name="connsiteY9" fmla="*/ 109942 h 304323"/>
                <a:gd name="connsiteX10" fmla="*/ 269391 w 690086"/>
                <a:gd name="connsiteY10" fmla="*/ 109942 h 304323"/>
                <a:gd name="connsiteX11" fmla="*/ 319969 w 690086"/>
                <a:gd name="connsiteY11" fmla="*/ 160520 h 304323"/>
                <a:gd name="connsiteX12" fmla="*/ 457557 w 690086"/>
                <a:gd name="connsiteY12" fmla="*/ 160520 h 304323"/>
                <a:gd name="connsiteX13" fmla="*/ 463987 w 690086"/>
                <a:gd name="connsiteY13" fmla="*/ 160520 h 304323"/>
                <a:gd name="connsiteX14" fmla="*/ 605433 w 690086"/>
                <a:gd name="connsiteY14" fmla="*/ 301966 h 304323"/>
                <a:gd name="connsiteX15" fmla="*/ 612291 w 690086"/>
                <a:gd name="connsiteY15" fmla="*/ 294251 h 304323"/>
                <a:gd name="connsiteX16" fmla="*/ 676585 w 690086"/>
                <a:gd name="connsiteY16" fmla="*/ 290822 h 304323"/>
                <a:gd name="connsiteX17" fmla="*/ 684729 w 690086"/>
                <a:gd name="connsiteY17" fmla="*/ 267248 h 304323"/>
                <a:gd name="connsiteX18" fmla="*/ 689015 w 690086"/>
                <a:gd name="connsiteY18" fmla="*/ 240244 h 304323"/>
                <a:gd name="connsiteX19" fmla="*/ 686872 w 690086"/>
                <a:gd name="connsiteY19" fmla="*/ 238101 h 304323"/>
                <a:gd name="connsiteX20" fmla="*/ 599004 w 690086"/>
                <a:gd name="connsiteY20" fmla="*/ 238101 h 304323"/>
                <a:gd name="connsiteX21" fmla="*/ 493133 w 690086"/>
                <a:gd name="connsiteY21" fmla="*/ 132231 h 304323"/>
                <a:gd name="connsiteX22" fmla="*/ 493133 w 690086"/>
                <a:gd name="connsiteY22" fmla="*/ 128373 h 304323"/>
                <a:gd name="connsiteX23" fmla="*/ 492705 w 690086"/>
                <a:gd name="connsiteY23" fmla="*/ 64079 h 304323"/>
                <a:gd name="connsiteX24" fmla="*/ 435269 w 690086"/>
                <a:gd name="connsiteY24" fmla="*/ 6644 h 304323"/>
                <a:gd name="connsiteX25" fmla="*/ 433983 w 690086"/>
                <a:gd name="connsiteY25" fmla="*/ 6215 h 304323"/>
                <a:gd name="connsiteX26" fmla="*/ 3215 w 690086"/>
                <a:gd name="connsiteY26" fmla="*/ 3215 h 304323"/>
                <a:gd name="connsiteX27" fmla="*/ 5358 w 690086"/>
                <a:gd name="connsiteY27" fmla="*/ 52935 h 304323"/>
                <a:gd name="connsiteX28" fmla="*/ 7072 w 690086"/>
                <a:gd name="connsiteY28" fmla="*/ 54650 h 30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90086" h="304323">
                  <a:moveTo>
                    <a:pt x="7072" y="54650"/>
                  </a:moveTo>
                  <a:lnTo>
                    <a:pt x="366689" y="54650"/>
                  </a:lnTo>
                  <a:cubicBezTo>
                    <a:pt x="369260" y="49506"/>
                    <a:pt x="371832" y="44363"/>
                    <a:pt x="376119" y="40076"/>
                  </a:cubicBezTo>
                  <a:cubicBezTo>
                    <a:pt x="394978" y="21217"/>
                    <a:pt x="424982" y="20788"/>
                    <a:pt x="442984" y="38791"/>
                  </a:cubicBezTo>
                  <a:cubicBezTo>
                    <a:pt x="460986" y="56793"/>
                    <a:pt x="460558" y="86797"/>
                    <a:pt x="441698" y="105656"/>
                  </a:cubicBezTo>
                  <a:cubicBezTo>
                    <a:pt x="422839" y="124516"/>
                    <a:pt x="393264" y="124944"/>
                    <a:pt x="374833" y="106942"/>
                  </a:cubicBezTo>
                  <a:cubicBezTo>
                    <a:pt x="368403" y="100513"/>
                    <a:pt x="364546" y="92369"/>
                    <a:pt x="362831" y="83796"/>
                  </a:cubicBezTo>
                  <a:lnTo>
                    <a:pt x="7930" y="83796"/>
                  </a:lnTo>
                  <a:cubicBezTo>
                    <a:pt x="8787" y="92369"/>
                    <a:pt x="9644" y="101370"/>
                    <a:pt x="10930" y="109942"/>
                  </a:cubicBezTo>
                  <a:lnTo>
                    <a:pt x="263390" y="109942"/>
                  </a:lnTo>
                  <a:lnTo>
                    <a:pt x="269391" y="109942"/>
                  </a:lnTo>
                  <a:lnTo>
                    <a:pt x="319969" y="160520"/>
                  </a:lnTo>
                  <a:lnTo>
                    <a:pt x="457557" y="160520"/>
                  </a:lnTo>
                  <a:lnTo>
                    <a:pt x="463987" y="160520"/>
                  </a:lnTo>
                  <a:lnTo>
                    <a:pt x="605433" y="301966"/>
                  </a:lnTo>
                  <a:cubicBezTo>
                    <a:pt x="607147" y="299395"/>
                    <a:pt x="609719" y="296823"/>
                    <a:pt x="612291" y="294251"/>
                  </a:cubicBezTo>
                  <a:cubicBezTo>
                    <a:pt x="630293" y="276249"/>
                    <a:pt x="658154" y="274963"/>
                    <a:pt x="676585" y="290822"/>
                  </a:cubicBezTo>
                  <a:cubicBezTo>
                    <a:pt x="680014" y="283107"/>
                    <a:pt x="683014" y="275392"/>
                    <a:pt x="684729" y="267248"/>
                  </a:cubicBezTo>
                  <a:cubicBezTo>
                    <a:pt x="686443" y="258247"/>
                    <a:pt x="688158" y="249245"/>
                    <a:pt x="689015" y="240244"/>
                  </a:cubicBezTo>
                  <a:lnTo>
                    <a:pt x="686872" y="238101"/>
                  </a:lnTo>
                  <a:lnTo>
                    <a:pt x="599004" y="238101"/>
                  </a:lnTo>
                  <a:lnTo>
                    <a:pt x="493133" y="132231"/>
                  </a:lnTo>
                  <a:lnTo>
                    <a:pt x="493133" y="128373"/>
                  </a:lnTo>
                  <a:lnTo>
                    <a:pt x="492705" y="64079"/>
                  </a:lnTo>
                  <a:lnTo>
                    <a:pt x="435269" y="6644"/>
                  </a:lnTo>
                  <a:cubicBezTo>
                    <a:pt x="434840" y="6644"/>
                    <a:pt x="434412" y="6644"/>
                    <a:pt x="433983" y="6215"/>
                  </a:cubicBezTo>
                  <a:lnTo>
                    <a:pt x="3215" y="3215"/>
                  </a:lnTo>
                  <a:cubicBezTo>
                    <a:pt x="3215" y="19931"/>
                    <a:pt x="4072" y="36219"/>
                    <a:pt x="5358" y="52935"/>
                  </a:cubicBezTo>
                  <a:lnTo>
                    <a:pt x="7072" y="546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2" name="Freeform: Shape 389">
              <a:extLst>
                <a:ext uri="{FF2B5EF4-FFF2-40B4-BE49-F238E27FC236}">
                  <a16:creationId xmlns:a16="http://schemas.microsoft.com/office/drawing/2014/main" id="{FA6B2209-D15B-4E68-98F1-2319AE085E07}"/>
                </a:ext>
              </a:extLst>
            </p:cNvPr>
            <p:cNvSpPr/>
            <p:nvPr/>
          </p:nvSpPr>
          <p:spPr>
            <a:xfrm>
              <a:off x="6661571" y="4457915"/>
              <a:ext cx="210026" cy="137160"/>
            </a:xfrm>
            <a:custGeom>
              <a:avLst/>
              <a:gdLst>
                <a:gd name="connsiteX0" fmla="*/ 3215 w 210026"/>
                <a:gd name="connsiteY0" fmla="*/ 32361 h 137160"/>
                <a:gd name="connsiteX1" fmla="*/ 152805 w 210026"/>
                <a:gd name="connsiteY1" fmla="*/ 137374 h 137160"/>
                <a:gd name="connsiteX2" fmla="*/ 208955 w 210026"/>
                <a:gd name="connsiteY2" fmla="*/ 127944 h 137160"/>
                <a:gd name="connsiteX3" fmla="*/ 192238 w 210026"/>
                <a:gd name="connsiteY3" fmla="*/ 90654 h 137160"/>
                <a:gd name="connsiteX4" fmla="*/ 162234 w 210026"/>
                <a:gd name="connsiteY4" fmla="*/ 95798 h 137160"/>
                <a:gd name="connsiteX5" fmla="*/ 156234 w 210026"/>
                <a:gd name="connsiteY5" fmla="*/ 96655 h 137160"/>
                <a:gd name="connsiteX6" fmla="*/ 23789 w 210026"/>
                <a:gd name="connsiteY6" fmla="*/ 3215 h 137160"/>
                <a:gd name="connsiteX7" fmla="*/ 11358 w 210026"/>
                <a:gd name="connsiteY7" fmla="*/ 20360 h 137160"/>
                <a:gd name="connsiteX8" fmla="*/ 11358 w 210026"/>
                <a:gd name="connsiteY8" fmla="*/ 20360 h 137160"/>
                <a:gd name="connsiteX9" fmla="*/ 3215 w 210026"/>
                <a:gd name="connsiteY9" fmla="*/ 32361 h 13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026" h="137160">
                  <a:moveTo>
                    <a:pt x="3215" y="32361"/>
                  </a:moveTo>
                  <a:lnTo>
                    <a:pt x="152805" y="137374"/>
                  </a:lnTo>
                  <a:lnTo>
                    <a:pt x="208955" y="127944"/>
                  </a:lnTo>
                  <a:cubicBezTo>
                    <a:pt x="202954" y="115514"/>
                    <a:pt x="197382" y="103084"/>
                    <a:pt x="192238" y="90654"/>
                  </a:cubicBezTo>
                  <a:lnTo>
                    <a:pt x="162234" y="95798"/>
                  </a:lnTo>
                  <a:lnTo>
                    <a:pt x="156234" y="96655"/>
                  </a:lnTo>
                  <a:lnTo>
                    <a:pt x="23789" y="3215"/>
                  </a:lnTo>
                  <a:cubicBezTo>
                    <a:pt x="19502" y="8786"/>
                    <a:pt x="15645" y="14787"/>
                    <a:pt x="11358" y="20360"/>
                  </a:cubicBezTo>
                  <a:lnTo>
                    <a:pt x="11358" y="20360"/>
                  </a:lnTo>
                  <a:cubicBezTo>
                    <a:pt x="8358" y="25074"/>
                    <a:pt x="5786" y="28503"/>
                    <a:pt x="3215" y="323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3" name="Freeform: Shape 390">
              <a:extLst>
                <a:ext uri="{FF2B5EF4-FFF2-40B4-BE49-F238E27FC236}">
                  <a16:creationId xmlns:a16="http://schemas.microsoft.com/office/drawing/2014/main" id="{1A866B02-75EA-45CA-950A-F338CA750CEC}"/>
                </a:ext>
              </a:extLst>
            </p:cNvPr>
            <p:cNvSpPr/>
            <p:nvPr/>
          </p:nvSpPr>
          <p:spPr>
            <a:xfrm>
              <a:off x="6699290" y="4403479"/>
              <a:ext cx="145733" cy="120015"/>
            </a:xfrm>
            <a:custGeom>
              <a:avLst/>
              <a:gdLst>
                <a:gd name="connsiteX0" fmla="*/ 3215 w 145732"/>
                <a:gd name="connsiteY0" fmla="*/ 34076 h 120015"/>
                <a:gd name="connsiteX1" fmla="*/ 125373 w 145732"/>
                <a:gd name="connsiteY1" fmla="*/ 120230 h 120015"/>
                <a:gd name="connsiteX2" fmla="*/ 145518 w 145732"/>
                <a:gd name="connsiteY2" fmla="*/ 116800 h 120015"/>
                <a:gd name="connsiteX3" fmla="*/ 138660 w 145732"/>
                <a:gd name="connsiteY3" fmla="*/ 82082 h 120015"/>
                <a:gd name="connsiteX4" fmla="*/ 26789 w 145732"/>
                <a:gd name="connsiteY4" fmla="*/ 3215 h 120015"/>
                <a:gd name="connsiteX5" fmla="*/ 3215 w 145732"/>
                <a:gd name="connsiteY5" fmla="*/ 34076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732" h="120015">
                  <a:moveTo>
                    <a:pt x="3215" y="34076"/>
                  </a:moveTo>
                  <a:lnTo>
                    <a:pt x="125373" y="120230"/>
                  </a:lnTo>
                  <a:lnTo>
                    <a:pt x="145518" y="116800"/>
                  </a:lnTo>
                  <a:cubicBezTo>
                    <a:pt x="142518" y="105228"/>
                    <a:pt x="139946" y="93654"/>
                    <a:pt x="138660" y="82082"/>
                  </a:cubicBezTo>
                  <a:lnTo>
                    <a:pt x="26789" y="3215"/>
                  </a:lnTo>
                  <a:cubicBezTo>
                    <a:pt x="18645" y="13502"/>
                    <a:pt x="10930" y="23789"/>
                    <a:pt x="3215" y="340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4" name="Freeform: Shape 391">
              <a:extLst>
                <a:ext uri="{FF2B5EF4-FFF2-40B4-BE49-F238E27FC236}">
                  <a16:creationId xmlns:a16="http://schemas.microsoft.com/office/drawing/2014/main" id="{8C5C0DDA-D573-4142-BB28-0AEC0137269C}"/>
                </a:ext>
              </a:extLst>
            </p:cNvPr>
            <p:cNvSpPr/>
            <p:nvPr/>
          </p:nvSpPr>
          <p:spPr>
            <a:xfrm>
              <a:off x="6831735" y="4444627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5" name="Freeform: Shape 392">
              <a:extLst>
                <a:ext uri="{FF2B5EF4-FFF2-40B4-BE49-F238E27FC236}">
                  <a16:creationId xmlns:a16="http://schemas.microsoft.com/office/drawing/2014/main" id="{3E9ABA06-68E7-4627-932A-2383FA9B6E23}"/>
                </a:ext>
              </a:extLst>
            </p:cNvPr>
            <p:cNvSpPr/>
            <p:nvPr/>
          </p:nvSpPr>
          <p:spPr>
            <a:xfrm>
              <a:off x="6740438" y="4353758"/>
              <a:ext cx="98584" cy="94298"/>
            </a:xfrm>
            <a:custGeom>
              <a:avLst/>
              <a:gdLst>
                <a:gd name="connsiteX0" fmla="*/ 94512 w 98583"/>
                <a:gd name="connsiteY0" fmla="*/ 94083 h 94297"/>
                <a:gd name="connsiteX1" fmla="*/ 95369 w 98583"/>
                <a:gd name="connsiteY1" fmla="*/ 57221 h 94297"/>
                <a:gd name="connsiteX2" fmla="*/ 95369 w 98583"/>
                <a:gd name="connsiteY2" fmla="*/ 52935 h 94297"/>
                <a:gd name="connsiteX3" fmla="*/ 25075 w 98583"/>
                <a:gd name="connsiteY3" fmla="*/ 3215 h 94297"/>
                <a:gd name="connsiteX4" fmla="*/ 3215 w 98583"/>
                <a:gd name="connsiteY4" fmla="*/ 30218 h 94297"/>
                <a:gd name="connsiteX5" fmla="*/ 94512 w 98583"/>
                <a:gd name="connsiteY5" fmla="*/ 94083 h 94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583" h="94297">
                  <a:moveTo>
                    <a:pt x="94512" y="94083"/>
                  </a:moveTo>
                  <a:cubicBezTo>
                    <a:pt x="94512" y="81653"/>
                    <a:pt x="94512" y="69223"/>
                    <a:pt x="95369" y="57221"/>
                  </a:cubicBezTo>
                  <a:cubicBezTo>
                    <a:pt x="95369" y="55936"/>
                    <a:pt x="95369" y="54221"/>
                    <a:pt x="95369" y="52935"/>
                  </a:cubicBezTo>
                  <a:lnTo>
                    <a:pt x="25075" y="3215"/>
                  </a:lnTo>
                  <a:cubicBezTo>
                    <a:pt x="17788" y="12216"/>
                    <a:pt x="10501" y="21217"/>
                    <a:pt x="3215" y="30218"/>
                  </a:cubicBezTo>
                  <a:lnTo>
                    <a:pt x="94512" y="940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6" name="Freeform: Shape 393">
              <a:extLst>
                <a:ext uri="{FF2B5EF4-FFF2-40B4-BE49-F238E27FC236}">
                  <a16:creationId xmlns:a16="http://schemas.microsoft.com/office/drawing/2014/main" id="{353D52CA-9583-44FC-AA4F-B289627DA3EB}"/>
                </a:ext>
              </a:extLst>
            </p:cNvPr>
            <p:cNvSpPr/>
            <p:nvPr/>
          </p:nvSpPr>
          <p:spPr>
            <a:xfrm>
              <a:off x="6571988" y="4607933"/>
              <a:ext cx="368618" cy="188595"/>
            </a:xfrm>
            <a:custGeom>
              <a:avLst/>
              <a:gdLst>
                <a:gd name="connsiteX0" fmla="*/ 3215 w 368617"/>
                <a:gd name="connsiteY0" fmla="*/ 22931 h 188595"/>
                <a:gd name="connsiteX1" fmla="*/ 3215 w 368617"/>
                <a:gd name="connsiteY1" fmla="*/ 22931 h 188595"/>
                <a:gd name="connsiteX2" fmla="*/ 236387 w 368617"/>
                <a:gd name="connsiteY2" fmla="*/ 187094 h 188595"/>
                <a:gd name="connsiteX3" fmla="*/ 368403 w 368617"/>
                <a:gd name="connsiteY3" fmla="*/ 164378 h 188595"/>
                <a:gd name="connsiteX4" fmla="*/ 360259 w 368617"/>
                <a:gd name="connsiteY4" fmla="*/ 135659 h 188595"/>
                <a:gd name="connsiteX5" fmla="*/ 240673 w 368617"/>
                <a:gd name="connsiteY5" fmla="*/ 156234 h 188595"/>
                <a:gd name="connsiteX6" fmla="*/ 234244 w 368617"/>
                <a:gd name="connsiteY6" fmla="*/ 157520 h 188595"/>
                <a:gd name="connsiteX7" fmla="*/ 15216 w 368617"/>
                <a:gd name="connsiteY7" fmla="*/ 3215 h 188595"/>
                <a:gd name="connsiteX8" fmla="*/ 3215 w 368617"/>
                <a:gd name="connsiteY8" fmla="*/ 22931 h 188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617" h="188595">
                  <a:moveTo>
                    <a:pt x="3215" y="22931"/>
                  </a:moveTo>
                  <a:lnTo>
                    <a:pt x="3215" y="22931"/>
                  </a:lnTo>
                  <a:lnTo>
                    <a:pt x="236387" y="187094"/>
                  </a:lnTo>
                  <a:lnTo>
                    <a:pt x="368403" y="164378"/>
                  </a:lnTo>
                  <a:cubicBezTo>
                    <a:pt x="365832" y="154948"/>
                    <a:pt x="362831" y="145089"/>
                    <a:pt x="360259" y="135659"/>
                  </a:cubicBezTo>
                  <a:lnTo>
                    <a:pt x="240673" y="156234"/>
                  </a:lnTo>
                  <a:lnTo>
                    <a:pt x="234244" y="157520"/>
                  </a:lnTo>
                  <a:lnTo>
                    <a:pt x="15216" y="3215"/>
                  </a:lnTo>
                  <a:cubicBezTo>
                    <a:pt x="10930" y="9644"/>
                    <a:pt x="7072" y="16502"/>
                    <a:pt x="3215" y="229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7" name="Freeform: Shape 394">
              <a:extLst>
                <a:ext uri="{FF2B5EF4-FFF2-40B4-BE49-F238E27FC236}">
                  <a16:creationId xmlns:a16="http://schemas.microsoft.com/office/drawing/2014/main" id="{BD7C2237-5491-4BBD-8E0F-6839B70A4571}"/>
                </a:ext>
              </a:extLst>
            </p:cNvPr>
            <p:cNvSpPr/>
            <p:nvPr/>
          </p:nvSpPr>
          <p:spPr>
            <a:xfrm>
              <a:off x="6629852" y="4510635"/>
              <a:ext cx="278606" cy="167164"/>
            </a:xfrm>
            <a:custGeom>
              <a:avLst/>
              <a:gdLst>
                <a:gd name="connsiteX0" fmla="*/ 3215 w 278606"/>
                <a:gd name="connsiteY0" fmla="*/ 26361 h 167163"/>
                <a:gd name="connsiteX1" fmla="*/ 199525 w 278606"/>
                <a:gd name="connsiteY1" fmla="*/ 164378 h 167163"/>
                <a:gd name="connsiteX2" fmla="*/ 275820 w 278606"/>
                <a:gd name="connsiteY2" fmla="*/ 151090 h 167163"/>
                <a:gd name="connsiteX3" fmla="*/ 272391 w 278606"/>
                <a:gd name="connsiteY3" fmla="*/ 142518 h 167163"/>
                <a:gd name="connsiteX4" fmla="*/ 254389 w 278606"/>
                <a:gd name="connsiteY4" fmla="*/ 103085 h 167163"/>
                <a:gd name="connsiteX5" fmla="*/ 183666 w 278606"/>
                <a:gd name="connsiteY5" fmla="*/ 114657 h 167163"/>
                <a:gd name="connsiteX6" fmla="*/ 177665 w 278606"/>
                <a:gd name="connsiteY6" fmla="*/ 115086 h 167163"/>
                <a:gd name="connsiteX7" fmla="*/ 18645 w 278606"/>
                <a:gd name="connsiteY7" fmla="*/ 3215 h 167163"/>
                <a:gd name="connsiteX8" fmla="*/ 3215 w 278606"/>
                <a:gd name="connsiteY8" fmla="*/ 26361 h 167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8606" h="167163">
                  <a:moveTo>
                    <a:pt x="3215" y="26361"/>
                  </a:moveTo>
                  <a:lnTo>
                    <a:pt x="199525" y="164378"/>
                  </a:lnTo>
                  <a:lnTo>
                    <a:pt x="275820" y="151090"/>
                  </a:lnTo>
                  <a:cubicBezTo>
                    <a:pt x="274534" y="148090"/>
                    <a:pt x="273677" y="145089"/>
                    <a:pt x="272391" y="142518"/>
                  </a:cubicBezTo>
                  <a:cubicBezTo>
                    <a:pt x="266819" y="129231"/>
                    <a:pt x="260819" y="116372"/>
                    <a:pt x="254389" y="103085"/>
                  </a:cubicBezTo>
                  <a:lnTo>
                    <a:pt x="183666" y="114657"/>
                  </a:lnTo>
                  <a:lnTo>
                    <a:pt x="177665" y="115086"/>
                  </a:lnTo>
                  <a:lnTo>
                    <a:pt x="18645" y="3215"/>
                  </a:lnTo>
                  <a:cubicBezTo>
                    <a:pt x="13073" y="11359"/>
                    <a:pt x="7930" y="18645"/>
                    <a:pt x="3215" y="263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8" name="Freeform: Shape 395">
              <a:extLst>
                <a:ext uri="{FF2B5EF4-FFF2-40B4-BE49-F238E27FC236}">
                  <a16:creationId xmlns:a16="http://schemas.microsoft.com/office/drawing/2014/main" id="{EA833C1D-5073-4914-B3D1-0D69DA5C62D0}"/>
                </a:ext>
              </a:extLst>
            </p:cNvPr>
            <p:cNvSpPr/>
            <p:nvPr/>
          </p:nvSpPr>
          <p:spPr>
            <a:xfrm>
              <a:off x="5355122" y="5926384"/>
              <a:ext cx="282893" cy="132874"/>
            </a:xfrm>
            <a:custGeom>
              <a:avLst/>
              <a:gdLst>
                <a:gd name="connsiteX0" fmla="*/ 253960 w 282892"/>
                <a:gd name="connsiteY0" fmla="*/ 3215 h 132873"/>
                <a:gd name="connsiteX1" fmla="*/ 253960 w 282892"/>
                <a:gd name="connsiteY1" fmla="*/ 3215 h 132873"/>
                <a:gd name="connsiteX2" fmla="*/ 179808 w 282892"/>
                <a:gd name="connsiteY2" fmla="*/ 46077 h 132873"/>
                <a:gd name="connsiteX3" fmla="*/ 176808 w 282892"/>
                <a:gd name="connsiteY3" fmla="*/ 47792 h 132873"/>
                <a:gd name="connsiteX4" fmla="*/ 3215 w 282892"/>
                <a:gd name="connsiteY4" fmla="*/ 47792 h 132873"/>
                <a:gd name="connsiteX5" fmla="*/ 19074 w 282892"/>
                <a:gd name="connsiteY5" fmla="*/ 124087 h 132873"/>
                <a:gd name="connsiteX6" fmla="*/ 21217 w 282892"/>
                <a:gd name="connsiteY6" fmla="*/ 133517 h 132873"/>
                <a:gd name="connsiteX7" fmla="*/ 37076 w 282892"/>
                <a:gd name="connsiteY7" fmla="*/ 106085 h 132873"/>
                <a:gd name="connsiteX8" fmla="*/ 41362 w 282892"/>
                <a:gd name="connsiteY8" fmla="*/ 98798 h 132873"/>
                <a:gd name="connsiteX9" fmla="*/ 185809 w 282892"/>
                <a:gd name="connsiteY9" fmla="*/ 98798 h 132873"/>
                <a:gd name="connsiteX10" fmla="*/ 240673 w 282892"/>
                <a:gd name="connsiteY10" fmla="*/ 44363 h 132873"/>
                <a:gd name="connsiteX11" fmla="*/ 244959 w 282892"/>
                <a:gd name="connsiteY11" fmla="*/ 40076 h 132873"/>
                <a:gd name="connsiteX12" fmla="*/ 274106 w 282892"/>
                <a:gd name="connsiteY12" fmla="*/ 40076 h 132873"/>
                <a:gd name="connsiteX13" fmla="*/ 279678 w 282892"/>
                <a:gd name="connsiteY13" fmla="*/ 3215 h 132873"/>
                <a:gd name="connsiteX14" fmla="*/ 253960 w 282892"/>
                <a:gd name="connsiteY14" fmla="*/ 3215 h 13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892" h="132873">
                  <a:moveTo>
                    <a:pt x="253960" y="3215"/>
                  </a:moveTo>
                  <a:lnTo>
                    <a:pt x="253960" y="3215"/>
                  </a:lnTo>
                  <a:lnTo>
                    <a:pt x="179808" y="46077"/>
                  </a:lnTo>
                  <a:lnTo>
                    <a:pt x="176808" y="47792"/>
                  </a:lnTo>
                  <a:lnTo>
                    <a:pt x="3215" y="47792"/>
                  </a:lnTo>
                  <a:cubicBezTo>
                    <a:pt x="8358" y="73080"/>
                    <a:pt x="13930" y="98369"/>
                    <a:pt x="19074" y="124087"/>
                  </a:cubicBezTo>
                  <a:cubicBezTo>
                    <a:pt x="19502" y="127087"/>
                    <a:pt x="20360" y="130516"/>
                    <a:pt x="21217" y="133517"/>
                  </a:cubicBezTo>
                  <a:lnTo>
                    <a:pt x="37076" y="106085"/>
                  </a:lnTo>
                  <a:lnTo>
                    <a:pt x="41362" y="98798"/>
                  </a:lnTo>
                  <a:lnTo>
                    <a:pt x="185809" y="98798"/>
                  </a:lnTo>
                  <a:lnTo>
                    <a:pt x="240673" y="44363"/>
                  </a:lnTo>
                  <a:lnTo>
                    <a:pt x="244959" y="40076"/>
                  </a:lnTo>
                  <a:lnTo>
                    <a:pt x="274106" y="40076"/>
                  </a:lnTo>
                  <a:cubicBezTo>
                    <a:pt x="275820" y="27646"/>
                    <a:pt x="277963" y="15645"/>
                    <a:pt x="279678" y="3215"/>
                  </a:cubicBezTo>
                  <a:lnTo>
                    <a:pt x="253960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09" name="Freeform: Shape 396">
              <a:extLst>
                <a:ext uri="{FF2B5EF4-FFF2-40B4-BE49-F238E27FC236}">
                  <a16:creationId xmlns:a16="http://schemas.microsoft.com/office/drawing/2014/main" id="{00EFE022-3345-491E-91EF-30D90E3686D8}"/>
                </a:ext>
              </a:extLst>
            </p:cNvPr>
            <p:cNvSpPr/>
            <p:nvPr/>
          </p:nvSpPr>
          <p:spPr>
            <a:xfrm>
              <a:off x="6598991" y="4558641"/>
              <a:ext cx="325755" cy="175736"/>
            </a:xfrm>
            <a:custGeom>
              <a:avLst/>
              <a:gdLst>
                <a:gd name="connsiteX0" fmla="*/ 3215 w 325755"/>
                <a:gd name="connsiteY0" fmla="*/ 27218 h 175736"/>
                <a:gd name="connsiteX1" fmla="*/ 3215 w 325755"/>
                <a:gd name="connsiteY1" fmla="*/ 27218 h 175736"/>
                <a:gd name="connsiteX2" fmla="*/ 214098 w 325755"/>
                <a:gd name="connsiteY2" fmla="*/ 175522 h 175736"/>
                <a:gd name="connsiteX3" fmla="*/ 324683 w 325755"/>
                <a:gd name="connsiteY3" fmla="*/ 156234 h 175736"/>
                <a:gd name="connsiteX4" fmla="*/ 316540 w 325755"/>
                <a:gd name="connsiteY4" fmla="*/ 131373 h 175736"/>
                <a:gd name="connsiteX5" fmla="*/ 229100 w 325755"/>
                <a:gd name="connsiteY5" fmla="*/ 146375 h 175736"/>
                <a:gd name="connsiteX6" fmla="*/ 223100 w 325755"/>
                <a:gd name="connsiteY6" fmla="*/ 147661 h 175736"/>
                <a:gd name="connsiteX7" fmla="*/ 17788 w 325755"/>
                <a:gd name="connsiteY7" fmla="*/ 3215 h 175736"/>
                <a:gd name="connsiteX8" fmla="*/ 3215 w 325755"/>
                <a:gd name="connsiteY8" fmla="*/ 27218 h 17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755" h="175736">
                  <a:moveTo>
                    <a:pt x="3215" y="27218"/>
                  </a:moveTo>
                  <a:lnTo>
                    <a:pt x="3215" y="27218"/>
                  </a:lnTo>
                  <a:lnTo>
                    <a:pt x="214098" y="175522"/>
                  </a:lnTo>
                  <a:lnTo>
                    <a:pt x="324683" y="156234"/>
                  </a:lnTo>
                  <a:cubicBezTo>
                    <a:pt x="322112" y="147661"/>
                    <a:pt x="319540" y="139517"/>
                    <a:pt x="316540" y="131373"/>
                  </a:cubicBezTo>
                  <a:lnTo>
                    <a:pt x="229100" y="146375"/>
                  </a:lnTo>
                  <a:lnTo>
                    <a:pt x="223100" y="147661"/>
                  </a:lnTo>
                  <a:lnTo>
                    <a:pt x="17788" y="3215"/>
                  </a:lnTo>
                  <a:cubicBezTo>
                    <a:pt x="13073" y="11358"/>
                    <a:pt x="8358" y="19074"/>
                    <a:pt x="3215" y="272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0" name="Freeform: Shape 397">
              <a:extLst>
                <a:ext uri="{FF2B5EF4-FFF2-40B4-BE49-F238E27FC236}">
                  <a16:creationId xmlns:a16="http://schemas.microsoft.com/office/drawing/2014/main" id="{7E57401F-DF9B-448A-BFC4-48996BB0C656}"/>
                </a:ext>
              </a:extLst>
            </p:cNvPr>
            <p:cNvSpPr/>
            <p:nvPr/>
          </p:nvSpPr>
          <p:spPr>
            <a:xfrm>
              <a:off x="6549700" y="4644795"/>
              <a:ext cx="407194" cy="201454"/>
            </a:xfrm>
            <a:custGeom>
              <a:avLst/>
              <a:gdLst>
                <a:gd name="connsiteX0" fmla="*/ 3215 w 407193"/>
                <a:gd name="connsiteY0" fmla="*/ 25503 h 201453"/>
                <a:gd name="connsiteX1" fmla="*/ 251817 w 407193"/>
                <a:gd name="connsiteY1" fmla="*/ 200811 h 201453"/>
                <a:gd name="connsiteX2" fmla="*/ 404836 w 407193"/>
                <a:gd name="connsiteY2" fmla="*/ 174236 h 201453"/>
                <a:gd name="connsiteX3" fmla="*/ 395835 w 407193"/>
                <a:gd name="connsiteY3" fmla="*/ 146376 h 201453"/>
                <a:gd name="connsiteX4" fmla="*/ 257818 w 407193"/>
                <a:gd name="connsiteY4" fmla="*/ 170378 h 201453"/>
                <a:gd name="connsiteX5" fmla="*/ 253960 w 407193"/>
                <a:gd name="connsiteY5" fmla="*/ 171235 h 201453"/>
                <a:gd name="connsiteX6" fmla="*/ 15645 w 407193"/>
                <a:gd name="connsiteY6" fmla="*/ 3215 h 201453"/>
                <a:gd name="connsiteX7" fmla="*/ 3215 w 407193"/>
                <a:gd name="connsiteY7" fmla="*/ 25503 h 20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7193" h="201453">
                  <a:moveTo>
                    <a:pt x="3215" y="25503"/>
                  </a:moveTo>
                  <a:lnTo>
                    <a:pt x="251817" y="200811"/>
                  </a:lnTo>
                  <a:lnTo>
                    <a:pt x="404836" y="174236"/>
                  </a:lnTo>
                  <a:cubicBezTo>
                    <a:pt x="401836" y="164806"/>
                    <a:pt x="398836" y="155805"/>
                    <a:pt x="395835" y="146376"/>
                  </a:cubicBezTo>
                  <a:lnTo>
                    <a:pt x="257818" y="170378"/>
                  </a:lnTo>
                  <a:lnTo>
                    <a:pt x="253960" y="171235"/>
                  </a:lnTo>
                  <a:lnTo>
                    <a:pt x="15645" y="3215"/>
                  </a:lnTo>
                  <a:cubicBezTo>
                    <a:pt x="11787" y="10501"/>
                    <a:pt x="7501" y="18217"/>
                    <a:pt x="3215" y="255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1" name="Freeform: Shape 398">
              <a:extLst>
                <a:ext uri="{FF2B5EF4-FFF2-40B4-BE49-F238E27FC236}">
                  <a16:creationId xmlns:a16="http://schemas.microsoft.com/office/drawing/2014/main" id="{676A13AC-D929-4FE9-A001-DC0D733E86F9}"/>
                </a:ext>
              </a:extLst>
            </p:cNvPr>
            <p:cNvSpPr/>
            <p:nvPr/>
          </p:nvSpPr>
          <p:spPr>
            <a:xfrm>
              <a:off x="6549700" y="4667083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2" name="Freeform: Shape 399">
              <a:extLst>
                <a:ext uri="{FF2B5EF4-FFF2-40B4-BE49-F238E27FC236}">
                  <a16:creationId xmlns:a16="http://schemas.microsoft.com/office/drawing/2014/main" id="{96385B18-69C4-448B-8059-9571CA6CD440}"/>
                </a:ext>
              </a:extLst>
            </p:cNvPr>
            <p:cNvSpPr/>
            <p:nvPr/>
          </p:nvSpPr>
          <p:spPr>
            <a:xfrm>
              <a:off x="5182814" y="2943154"/>
              <a:ext cx="21431" cy="34290"/>
            </a:xfrm>
            <a:custGeom>
              <a:avLst/>
              <a:gdLst>
                <a:gd name="connsiteX0" fmla="*/ 3215 w 21431"/>
                <a:gd name="connsiteY0" fmla="*/ 19074 h 34290"/>
                <a:gd name="connsiteX1" fmla="*/ 21646 w 21431"/>
                <a:gd name="connsiteY1" fmla="*/ 31504 h 34290"/>
                <a:gd name="connsiteX2" fmla="*/ 6215 w 21431"/>
                <a:gd name="connsiteY2" fmla="*/ 3215 h 34290"/>
                <a:gd name="connsiteX3" fmla="*/ 3215 w 21431"/>
                <a:gd name="connsiteY3" fmla="*/ 19074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1" h="34290">
                  <a:moveTo>
                    <a:pt x="3215" y="19074"/>
                  </a:moveTo>
                  <a:cubicBezTo>
                    <a:pt x="9215" y="23360"/>
                    <a:pt x="15645" y="27646"/>
                    <a:pt x="21646" y="31504"/>
                  </a:cubicBezTo>
                  <a:cubicBezTo>
                    <a:pt x="16502" y="22074"/>
                    <a:pt x="11359" y="12644"/>
                    <a:pt x="6215" y="3215"/>
                  </a:cubicBezTo>
                  <a:cubicBezTo>
                    <a:pt x="5358" y="8787"/>
                    <a:pt x="4072" y="13930"/>
                    <a:pt x="3215" y="190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3" name="Freeform: Shape 400">
              <a:extLst>
                <a:ext uri="{FF2B5EF4-FFF2-40B4-BE49-F238E27FC236}">
                  <a16:creationId xmlns:a16="http://schemas.microsoft.com/office/drawing/2014/main" id="{755A34B1-47A5-42AF-9503-D27C12D2CD49}"/>
                </a:ext>
              </a:extLst>
            </p:cNvPr>
            <p:cNvSpPr/>
            <p:nvPr/>
          </p:nvSpPr>
          <p:spPr>
            <a:xfrm>
              <a:off x="5145953" y="3167324"/>
              <a:ext cx="8573" cy="25718"/>
            </a:xfrm>
            <a:custGeom>
              <a:avLst/>
              <a:gdLst>
                <a:gd name="connsiteX0" fmla="*/ 3215 w 8572"/>
                <a:gd name="connsiteY0" fmla="*/ 26360 h 25717"/>
                <a:gd name="connsiteX1" fmla="*/ 3215 w 8572"/>
                <a:gd name="connsiteY1" fmla="*/ 26360 h 25717"/>
                <a:gd name="connsiteX2" fmla="*/ 6644 w 8572"/>
                <a:gd name="connsiteY2" fmla="*/ 25074 h 25717"/>
                <a:gd name="connsiteX3" fmla="*/ 6644 w 8572"/>
                <a:gd name="connsiteY3" fmla="*/ 3215 h 25717"/>
                <a:gd name="connsiteX4" fmla="*/ 3215 w 8572"/>
                <a:gd name="connsiteY4" fmla="*/ 26360 h 25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" h="25717">
                  <a:moveTo>
                    <a:pt x="3215" y="26360"/>
                  </a:moveTo>
                  <a:lnTo>
                    <a:pt x="3215" y="26360"/>
                  </a:lnTo>
                  <a:cubicBezTo>
                    <a:pt x="4501" y="25932"/>
                    <a:pt x="5358" y="25503"/>
                    <a:pt x="6644" y="25074"/>
                  </a:cubicBezTo>
                  <a:lnTo>
                    <a:pt x="6644" y="3215"/>
                  </a:lnTo>
                  <a:cubicBezTo>
                    <a:pt x="5358" y="10930"/>
                    <a:pt x="4501" y="18645"/>
                    <a:pt x="3215" y="26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4" name="Freeform: Shape 401">
              <a:extLst>
                <a:ext uri="{FF2B5EF4-FFF2-40B4-BE49-F238E27FC236}">
                  <a16:creationId xmlns:a16="http://schemas.microsoft.com/office/drawing/2014/main" id="{493E512A-545E-4501-A69A-B471C1740872}"/>
                </a:ext>
              </a:extLst>
            </p:cNvPr>
            <p:cNvSpPr/>
            <p:nvPr/>
          </p:nvSpPr>
          <p:spPr>
            <a:xfrm>
              <a:off x="5121092" y="2981730"/>
              <a:ext cx="124301" cy="402908"/>
            </a:xfrm>
            <a:custGeom>
              <a:avLst/>
              <a:gdLst>
                <a:gd name="connsiteX0" fmla="*/ 3215 w 124301"/>
                <a:gd name="connsiteY0" fmla="*/ 402264 h 402907"/>
                <a:gd name="connsiteX1" fmla="*/ 3215 w 124301"/>
                <a:gd name="connsiteY1" fmla="*/ 402264 h 402907"/>
                <a:gd name="connsiteX2" fmla="*/ 42220 w 124301"/>
                <a:gd name="connsiteY2" fmla="*/ 377404 h 402907"/>
                <a:gd name="connsiteX3" fmla="*/ 56793 w 124301"/>
                <a:gd name="connsiteY3" fmla="*/ 379976 h 402907"/>
                <a:gd name="connsiteX4" fmla="*/ 122801 w 124301"/>
                <a:gd name="connsiteY4" fmla="*/ 313968 h 402907"/>
                <a:gd name="connsiteX5" fmla="*/ 122801 w 124301"/>
                <a:gd name="connsiteY5" fmla="*/ 62365 h 402907"/>
                <a:gd name="connsiteX6" fmla="*/ 107371 w 124301"/>
                <a:gd name="connsiteY6" fmla="*/ 35362 h 402907"/>
                <a:gd name="connsiteX7" fmla="*/ 61079 w 124301"/>
                <a:gd name="connsiteY7" fmla="*/ 3215 h 402907"/>
                <a:gd name="connsiteX8" fmla="*/ 51649 w 124301"/>
                <a:gd name="connsiteY8" fmla="*/ 59364 h 402907"/>
                <a:gd name="connsiteX9" fmla="*/ 51649 w 124301"/>
                <a:gd name="connsiteY9" fmla="*/ 209812 h 402907"/>
                <a:gd name="connsiteX10" fmla="*/ 86368 w 124301"/>
                <a:gd name="connsiteY10" fmla="*/ 252246 h 402907"/>
                <a:gd name="connsiteX11" fmla="*/ 43077 w 124301"/>
                <a:gd name="connsiteY11" fmla="*/ 295108 h 402907"/>
                <a:gd name="connsiteX12" fmla="*/ 17359 w 124301"/>
                <a:gd name="connsiteY12" fmla="*/ 286536 h 402907"/>
                <a:gd name="connsiteX13" fmla="*/ 3215 w 124301"/>
                <a:gd name="connsiteY13" fmla="*/ 402264 h 40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301" h="402907">
                  <a:moveTo>
                    <a:pt x="3215" y="402264"/>
                  </a:moveTo>
                  <a:lnTo>
                    <a:pt x="3215" y="402264"/>
                  </a:lnTo>
                  <a:cubicBezTo>
                    <a:pt x="10073" y="387691"/>
                    <a:pt x="25075" y="377404"/>
                    <a:pt x="42220" y="377404"/>
                  </a:cubicBezTo>
                  <a:cubicBezTo>
                    <a:pt x="47363" y="377404"/>
                    <a:pt x="52507" y="378262"/>
                    <a:pt x="56793" y="379976"/>
                  </a:cubicBezTo>
                  <a:lnTo>
                    <a:pt x="122801" y="313968"/>
                  </a:lnTo>
                  <a:lnTo>
                    <a:pt x="122801" y="62365"/>
                  </a:lnTo>
                  <a:cubicBezTo>
                    <a:pt x="117658" y="53364"/>
                    <a:pt x="112514" y="44363"/>
                    <a:pt x="107371" y="35362"/>
                  </a:cubicBezTo>
                  <a:cubicBezTo>
                    <a:pt x="91940" y="24217"/>
                    <a:pt x="76510" y="13502"/>
                    <a:pt x="61079" y="3215"/>
                  </a:cubicBezTo>
                  <a:cubicBezTo>
                    <a:pt x="57650" y="21646"/>
                    <a:pt x="54650" y="40505"/>
                    <a:pt x="51649" y="59364"/>
                  </a:cubicBezTo>
                  <a:lnTo>
                    <a:pt x="51649" y="209812"/>
                  </a:lnTo>
                  <a:cubicBezTo>
                    <a:pt x="71366" y="213669"/>
                    <a:pt x="86368" y="231243"/>
                    <a:pt x="86368" y="252246"/>
                  </a:cubicBezTo>
                  <a:cubicBezTo>
                    <a:pt x="86368" y="275820"/>
                    <a:pt x="67080" y="295108"/>
                    <a:pt x="43077" y="295108"/>
                  </a:cubicBezTo>
                  <a:cubicBezTo>
                    <a:pt x="33647" y="295108"/>
                    <a:pt x="24646" y="292108"/>
                    <a:pt x="17359" y="286536"/>
                  </a:cubicBezTo>
                  <a:cubicBezTo>
                    <a:pt x="12644" y="325112"/>
                    <a:pt x="7501" y="363688"/>
                    <a:pt x="3215" y="402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5" name="Freeform: Shape 402">
              <a:extLst>
                <a:ext uri="{FF2B5EF4-FFF2-40B4-BE49-F238E27FC236}">
                  <a16:creationId xmlns:a16="http://schemas.microsoft.com/office/drawing/2014/main" id="{1BD499C1-A4E6-4F6B-9D77-61BF89D51390}"/>
                </a:ext>
              </a:extLst>
            </p:cNvPr>
            <p:cNvSpPr/>
            <p:nvPr/>
          </p:nvSpPr>
          <p:spPr>
            <a:xfrm>
              <a:off x="5138143" y="6692336"/>
              <a:ext cx="180023" cy="162878"/>
            </a:xfrm>
            <a:custGeom>
              <a:avLst/>
              <a:gdLst>
                <a:gd name="connsiteX0" fmla="*/ 6309 w 180022"/>
                <a:gd name="connsiteY0" fmla="*/ 46506 h 162877"/>
                <a:gd name="connsiteX1" fmla="*/ 10595 w 180022"/>
                <a:gd name="connsiteY1" fmla="*/ 94084 h 162877"/>
                <a:gd name="connsiteX2" fmla="*/ 37170 w 180022"/>
                <a:gd name="connsiteY2" fmla="*/ 85082 h 162877"/>
                <a:gd name="connsiteX3" fmla="*/ 80033 w 180022"/>
                <a:gd name="connsiteY3" fmla="*/ 127944 h 162877"/>
                <a:gd name="connsiteX4" fmla="*/ 76604 w 180022"/>
                <a:gd name="connsiteY4" fmla="*/ 144232 h 162877"/>
                <a:gd name="connsiteX5" fmla="*/ 116037 w 180022"/>
                <a:gd name="connsiteY5" fmla="*/ 147233 h 162877"/>
                <a:gd name="connsiteX6" fmla="*/ 153756 w 180022"/>
                <a:gd name="connsiteY6" fmla="*/ 158806 h 162877"/>
                <a:gd name="connsiteX7" fmla="*/ 176902 w 180022"/>
                <a:gd name="connsiteY7" fmla="*/ 137375 h 162877"/>
                <a:gd name="connsiteX8" fmla="*/ 42742 w 180022"/>
                <a:gd name="connsiteY8" fmla="*/ 3215 h 162877"/>
                <a:gd name="connsiteX9" fmla="*/ 6309 w 180022"/>
                <a:gd name="connsiteY9" fmla="*/ 46506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2" h="162877">
                  <a:moveTo>
                    <a:pt x="6309" y="46506"/>
                  </a:moveTo>
                  <a:cubicBezTo>
                    <a:pt x="308" y="61508"/>
                    <a:pt x="3737" y="79082"/>
                    <a:pt x="10595" y="94084"/>
                  </a:cubicBezTo>
                  <a:cubicBezTo>
                    <a:pt x="17882" y="88511"/>
                    <a:pt x="27312" y="85082"/>
                    <a:pt x="37170" y="85082"/>
                  </a:cubicBezTo>
                  <a:cubicBezTo>
                    <a:pt x="60745" y="85082"/>
                    <a:pt x="80033" y="104370"/>
                    <a:pt x="80033" y="127944"/>
                  </a:cubicBezTo>
                  <a:cubicBezTo>
                    <a:pt x="80033" y="133945"/>
                    <a:pt x="78747" y="139089"/>
                    <a:pt x="76604" y="144232"/>
                  </a:cubicBezTo>
                  <a:cubicBezTo>
                    <a:pt x="89462" y="146804"/>
                    <a:pt x="103607" y="141232"/>
                    <a:pt x="116037" y="147233"/>
                  </a:cubicBezTo>
                  <a:cubicBezTo>
                    <a:pt x="128039" y="152376"/>
                    <a:pt x="139612" y="163092"/>
                    <a:pt x="153756" y="158806"/>
                  </a:cubicBezTo>
                  <a:cubicBezTo>
                    <a:pt x="163615" y="154520"/>
                    <a:pt x="170044" y="145519"/>
                    <a:pt x="176902" y="137375"/>
                  </a:cubicBezTo>
                  <a:lnTo>
                    <a:pt x="42742" y="3215"/>
                  </a:lnTo>
                  <a:cubicBezTo>
                    <a:pt x="29455" y="16931"/>
                    <a:pt x="16168" y="30218"/>
                    <a:pt x="6309" y="465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6" name="Freeform: Shape 403">
              <a:extLst>
                <a:ext uri="{FF2B5EF4-FFF2-40B4-BE49-F238E27FC236}">
                  <a16:creationId xmlns:a16="http://schemas.microsoft.com/office/drawing/2014/main" id="{3E505A0B-5FDE-4132-8FBC-83AE1A098FDC}"/>
                </a:ext>
              </a:extLst>
            </p:cNvPr>
            <p:cNvSpPr/>
            <p:nvPr/>
          </p:nvSpPr>
          <p:spPr>
            <a:xfrm>
              <a:off x="5382125" y="5992821"/>
              <a:ext cx="248603" cy="214313"/>
            </a:xfrm>
            <a:custGeom>
              <a:avLst/>
              <a:gdLst>
                <a:gd name="connsiteX0" fmla="*/ 157520 w 248602"/>
                <a:gd name="connsiteY0" fmla="*/ 118943 h 214312"/>
                <a:gd name="connsiteX1" fmla="*/ 238101 w 248602"/>
                <a:gd name="connsiteY1" fmla="*/ 38362 h 214312"/>
                <a:gd name="connsiteX2" fmla="*/ 241102 w 248602"/>
                <a:gd name="connsiteY2" fmla="*/ 13502 h 214312"/>
                <a:gd name="connsiteX3" fmla="*/ 242387 w 248602"/>
                <a:gd name="connsiteY3" fmla="*/ 3215 h 214312"/>
                <a:gd name="connsiteX4" fmla="*/ 229957 w 248602"/>
                <a:gd name="connsiteY4" fmla="*/ 3215 h 214312"/>
                <a:gd name="connsiteX5" fmla="*/ 174665 w 248602"/>
                <a:gd name="connsiteY5" fmla="*/ 57650 h 214312"/>
                <a:gd name="connsiteX6" fmla="*/ 170379 w 248602"/>
                <a:gd name="connsiteY6" fmla="*/ 61936 h 214312"/>
                <a:gd name="connsiteX7" fmla="*/ 31075 w 248602"/>
                <a:gd name="connsiteY7" fmla="*/ 61936 h 214312"/>
                <a:gd name="connsiteX8" fmla="*/ 3215 w 248602"/>
                <a:gd name="connsiteY8" fmla="*/ 109942 h 214312"/>
                <a:gd name="connsiteX9" fmla="*/ 22074 w 248602"/>
                <a:gd name="connsiteY9" fmla="*/ 212383 h 214312"/>
                <a:gd name="connsiteX10" fmla="*/ 22931 w 248602"/>
                <a:gd name="connsiteY10" fmla="*/ 211526 h 214312"/>
                <a:gd name="connsiteX11" fmla="*/ 27218 w 248602"/>
                <a:gd name="connsiteY11" fmla="*/ 207240 h 214312"/>
                <a:gd name="connsiteX12" fmla="*/ 247102 w 248602"/>
                <a:gd name="connsiteY12" fmla="*/ 207240 h 214312"/>
                <a:gd name="connsiteX13" fmla="*/ 239816 w 248602"/>
                <a:gd name="connsiteY13" fmla="*/ 139946 h 214312"/>
                <a:gd name="connsiteX14" fmla="*/ 236815 w 248602"/>
                <a:gd name="connsiteY14" fmla="*/ 81224 h 214312"/>
                <a:gd name="connsiteX15" fmla="*/ 151090 w 248602"/>
                <a:gd name="connsiteY15" fmla="*/ 166949 h 214312"/>
                <a:gd name="connsiteX16" fmla="*/ 141661 w 248602"/>
                <a:gd name="connsiteY16" fmla="*/ 171235 h 214312"/>
                <a:gd name="connsiteX17" fmla="*/ 117658 w 248602"/>
                <a:gd name="connsiteY17" fmla="*/ 178951 h 214312"/>
                <a:gd name="connsiteX18" fmla="*/ 74795 w 248602"/>
                <a:gd name="connsiteY18" fmla="*/ 136088 h 214312"/>
                <a:gd name="connsiteX19" fmla="*/ 117658 w 248602"/>
                <a:gd name="connsiteY19" fmla="*/ 93226 h 214312"/>
                <a:gd name="connsiteX20" fmla="*/ 117658 w 248602"/>
                <a:gd name="connsiteY20" fmla="*/ 93226 h 214312"/>
                <a:gd name="connsiteX21" fmla="*/ 157520 w 248602"/>
                <a:gd name="connsiteY21" fmla="*/ 118943 h 21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602" h="214312">
                  <a:moveTo>
                    <a:pt x="157520" y="118943"/>
                  </a:moveTo>
                  <a:lnTo>
                    <a:pt x="238101" y="38362"/>
                  </a:lnTo>
                  <a:cubicBezTo>
                    <a:pt x="238959" y="30218"/>
                    <a:pt x="239816" y="21645"/>
                    <a:pt x="241102" y="13502"/>
                  </a:cubicBezTo>
                  <a:cubicBezTo>
                    <a:pt x="241530" y="10073"/>
                    <a:pt x="241959" y="6643"/>
                    <a:pt x="242387" y="3215"/>
                  </a:cubicBezTo>
                  <a:lnTo>
                    <a:pt x="229957" y="3215"/>
                  </a:lnTo>
                  <a:lnTo>
                    <a:pt x="174665" y="57650"/>
                  </a:lnTo>
                  <a:lnTo>
                    <a:pt x="170379" y="61936"/>
                  </a:lnTo>
                  <a:lnTo>
                    <a:pt x="31075" y="61936"/>
                  </a:lnTo>
                  <a:lnTo>
                    <a:pt x="3215" y="109942"/>
                  </a:lnTo>
                  <a:cubicBezTo>
                    <a:pt x="10501" y="143803"/>
                    <a:pt x="17359" y="178093"/>
                    <a:pt x="22074" y="212383"/>
                  </a:cubicBezTo>
                  <a:lnTo>
                    <a:pt x="22931" y="211526"/>
                  </a:lnTo>
                  <a:lnTo>
                    <a:pt x="27218" y="207240"/>
                  </a:lnTo>
                  <a:lnTo>
                    <a:pt x="247102" y="207240"/>
                  </a:lnTo>
                  <a:cubicBezTo>
                    <a:pt x="244102" y="184952"/>
                    <a:pt x="241530" y="162663"/>
                    <a:pt x="239816" y="139946"/>
                  </a:cubicBezTo>
                  <a:cubicBezTo>
                    <a:pt x="238530" y="120229"/>
                    <a:pt x="237244" y="100512"/>
                    <a:pt x="236815" y="81224"/>
                  </a:cubicBezTo>
                  <a:lnTo>
                    <a:pt x="151090" y="166949"/>
                  </a:lnTo>
                  <a:cubicBezTo>
                    <a:pt x="148519" y="169521"/>
                    <a:pt x="145090" y="170807"/>
                    <a:pt x="141661" y="171235"/>
                  </a:cubicBezTo>
                  <a:cubicBezTo>
                    <a:pt x="134803" y="175950"/>
                    <a:pt x="126230" y="178951"/>
                    <a:pt x="117658" y="178951"/>
                  </a:cubicBezTo>
                  <a:cubicBezTo>
                    <a:pt x="94083" y="178951"/>
                    <a:pt x="74795" y="159663"/>
                    <a:pt x="74795" y="136088"/>
                  </a:cubicBezTo>
                  <a:cubicBezTo>
                    <a:pt x="74795" y="112514"/>
                    <a:pt x="93655" y="93226"/>
                    <a:pt x="117658" y="93226"/>
                  </a:cubicBezTo>
                  <a:lnTo>
                    <a:pt x="117658" y="93226"/>
                  </a:lnTo>
                  <a:cubicBezTo>
                    <a:pt x="135231" y="92797"/>
                    <a:pt x="151090" y="103513"/>
                    <a:pt x="157520" y="1189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19" name="Freeform: Shape 404">
              <a:extLst>
                <a:ext uri="{FF2B5EF4-FFF2-40B4-BE49-F238E27FC236}">
                  <a16:creationId xmlns:a16="http://schemas.microsoft.com/office/drawing/2014/main" id="{4802160A-0515-4C8B-AD22-89FA668784E7}"/>
                </a:ext>
              </a:extLst>
            </p:cNvPr>
            <p:cNvSpPr/>
            <p:nvPr/>
          </p:nvSpPr>
          <p:spPr>
            <a:xfrm>
              <a:off x="5317831" y="6832926"/>
              <a:ext cx="21431" cy="21431"/>
            </a:xfrm>
            <a:custGeom>
              <a:avLst/>
              <a:gdLst>
                <a:gd name="connsiteX0" fmla="*/ 11359 w 21431"/>
                <a:gd name="connsiteY0" fmla="*/ 17359 h 21431"/>
                <a:gd name="connsiteX1" fmla="*/ 11359 w 21431"/>
                <a:gd name="connsiteY1" fmla="*/ 17359 h 21431"/>
                <a:gd name="connsiteX2" fmla="*/ 19931 w 21431"/>
                <a:gd name="connsiteY2" fmla="*/ 19931 h 21431"/>
                <a:gd name="connsiteX3" fmla="*/ 3215 w 21431"/>
                <a:gd name="connsiteY3" fmla="*/ 3215 h 21431"/>
                <a:gd name="connsiteX4" fmla="*/ 11359 w 21431"/>
                <a:gd name="connsiteY4" fmla="*/ 17359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21431">
                  <a:moveTo>
                    <a:pt x="11359" y="17359"/>
                  </a:moveTo>
                  <a:lnTo>
                    <a:pt x="11359" y="17359"/>
                  </a:lnTo>
                  <a:cubicBezTo>
                    <a:pt x="14359" y="18217"/>
                    <a:pt x="16931" y="19074"/>
                    <a:pt x="19931" y="19931"/>
                  </a:cubicBezTo>
                  <a:lnTo>
                    <a:pt x="3215" y="3215"/>
                  </a:lnTo>
                  <a:cubicBezTo>
                    <a:pt x="4072" y="9216"/>
                    <a:pt x="5358" y="14787"/>
                    <a:pt x="11359" y="173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0" name="Freeform: Shape 405">
              <a:extLst>
                <a:ext uri="{FF2B5EF4-FFF2-40B4-BE49-F238E27FC236}">
                  <a16:creationId xmlns:a16="http://schemas.microsoft.com/office/drawing/2014/main" id="{9CD9995B-C4D5-40BF-B2F2-39C31B7759E0}"/>
                </a:ext>
              </a:extLst>
            </p:cNvPr>
            <p:cNvSpPr/>
            <p:nvPr/>
          </p:nvSpPr>
          <p:spPr>
            <a:xfrm>
              <a:off x="5200388" y="6508028"/>
              <a:ext cx="428625" cy="351473"/>
            </a:xfrm>
            <a:custGeom>
              <a:avLst/>
              <a:gdLst>
                <a:gd name="connsiteX0" fmla="*/ 227814 w 428625"/>
                <a:gd name="connsiteY0" fmla="*/ 76939 h 351472"/>
                <a:gd name="connsiteX1" fmla="*/ 227814 w 428625"/>
                <a:gd name="connsiteY1" fmla="*/ 76939 h 351472"/>
                <a:gd name="connsiteX2" fmla="*/ 223528 w 428625"/>
                <a:gd name="connsiteY2" fmla="*/ 72652 h 351472"/>
                <a:gd name="connsiteX3" fmla="*/ 154091 w 428625"/>
                <a:gd name="connsiteY3" fmla="*/ 3215 h 351472"/>
                <a:gd name="connsiteX4" fmla="*/ 149376 w 428625"/>
                <a:gd name="connsiteY4" fmla="*/ 8787 h 351472"/>
                <a:gd name="connsiteX5" fmla="*/ 11359 w 428625"/>
                <a:gd name="connsiteY5" fmla="*/ 155377 h 351472"/>
                <a:gd name="connsiteX6" fmla="*/ 3215 w 428625"/>
                <a:gd name="connsiteY6" fmla="*/ 168235 h 351472"/>
                <a:gd name="connsiteX7" fmla="*/ 184094 w 428625"/>
                <a:gd name="connsiteY7" fmla="*/ 349972 h 351472"/>
                <a:gd name="connsiteX8" fmla="*/ 196096 w 428625"/>
                <a:gd name="connsiteY8" fmla="*/ 349544 h 351472"/>
                <a:gd name="connsiteX9" fmla="*/ 265962 w 428625"/>
                <a:gd name="connsiteY9" fmla="*/ 320826 h 351472"/>
                <a:gd name="connsiteX10" fmla="*/ 272391 w 428625"/>
                <a:gd name="connsiteY10" fmla="*/ 316539 h 351472"/>
                <a:gd name="connsiteX11" fmla="*/ 270248 w 428625"/>
                <a:gd name="connsiteY11" fmla="*/ 303681 h 351472"/>
                <a:gd name="connsiteX12" fmla="*/ 313111 w 428625"/>
                <a:gd name="connsiteY12" fmla="*/ 260390 h 351472"/>
                <a:gd name="connsiteX13" fmla="*/ 330256 w 428625"/>
                <a:gd name="connsiteY13" fmla="*/ 264247 h 351472"/>
                <a:gd name="connsiteX14" fmla="*/ 349115 w 428625"/>
                <a:gd name="connsiteY14" fmla="*/ 193524 h 351472"/>
                <a:gd name="connsiteX15" fmla="*/ 360259 w 428625"/>
                <a:gd name="connsiteY15" fmla="*/ 171236 h 351472"/>
                <a:gd name="connsiteX16" fmla="*/ 420696 w 428625"/>
                <a:gd name="connsiteY16" fmla="*/ 157091 h 351472"/>
                <a:gd name="connsiteX17" fmla="*/ 427982 w 428625"/>
                <a:gd name="connsiteY17" fmla="*/ 150662 h 351472"/>
                <a:gd name="connsiteX18" fmla="*/ 353830 w 428625"/>
                <a:gd name="connsiteY18" fmla="*/ 76939 h 351472"/>
                <a:gd name="connsiteX19" fmla="*/ 227814 w 428625"/>
                <a:gd name="connsiteY19" fmla="*/ 76939 h 351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8625" h="351472">
                  <a:moveTo>
                    <a:pt x="227814" y="76939"/>
                  </a:moveTo>
                  <a:lnTo>
                    <a:pt x="227814" y="76939"/>
                  </a:lnTo>
                  <a:lnTo>
                    <a:pt x="223528" y="72652"/>
                  </a:lnTo>
                  <a:lnTo>
                    <a:pt x="154091" y="3215"/>
                  </a:lnTo>
                  <a:cubicBezTo>
                    <a:pt x="152376" y="4929"/>
                    <a:pt x="151090" y="7072"/>
                    <a:pt x="149376" y="8787"/>
                  </a:cubicBezTo>
                  <a:cubicBezTo>
                    <a:pt x="105227" y="59794"/>
                    <a:pt x="56364" y="105656"/>
                    <a:pt x="11359" y="155377"/>
                  </a:cubicBezTo>
                  <a:cubicBezTo>
                    <a:pt x="9215" y="160091"/>
                    <a:pt x="6644" y="164378"/>
                    <a:pt x="3215" y="168235"/>
                  </a:cubicBezTo>
                  <a:lnTo>
                    <a:pt x="184094" y="349972"/>
                  </a:lnTo>
                  <a:cubicBezTo>
                    <a:pt x="187952" y="349972"/>
                    <a:pt x="192238" y="349972"/>
                    <a:pt x="196096" y="349544"/>
                  </a:cubicBezTo>
                  <a:cubicBezTo>
                    <a:pt x="221813" y="348258"/>
                    <a:pt x="244959" y="334542"/>
                    <a:pt x="265962" y="320826"/>
                  </a:cubicBezTo>
                  <a:cubicBezTo>
                    <a:pt x="268105" y="319540"/>
                    <a:pt x="270248" y="317826"/>
                    <a:pt x="272391" y="316539"/>
                  </a:cubicBezTo>
                  <a:cubicBezTo>
                    <a:pt x="271105" y="312253"/>
                    <a:pt x="270248" y="307967"/>
                    <a:pt x="270248" y="303681"/>
                  </a:cubicBezTo>
                  <a:cubicBezTo>
                    <a:pt x="270248" y="280106"/>
                    <a:pt x="289536" y="260390"/>
                    <a:pt x="313111" y="260390"/>
                  </a:cubicBezTo>
                  <a:cubicBezTo>
                    <a:pt x="319111" y="260390"/>
                    <a:pt x="325112" y="261676"/>
                    <a:pt x="330256" y="264247"/>
                  </a:cubicBezTo>
                  <a:cubicBezTo>
                    <a:pt x="343543" y="243673"/>
                    <a:pt x="345686" y="217527"/>
                    <a:pt x="349115" y="193524"/>
                  </a:cubicBezTo>
                  <a:cubicBezTo>
                    <a:pt x="349972" y="184952"/>
                    <a:pt x="354687" y="177665"/>
                    <a:pt x="360259" y="171236"/>
                  </a:cubicBezTo>
                  <a:cubicBezTo>
                    <a:pt x="380405" y="167378"/>
                    <a:pt x="403122" y="170378"/>
                    <a:pt x="420696" y="157091"/>
                  </a:cubicBezTo>
                  <a:cubicBezTo>
                    <a:pt x="423267" y="155377"/>
                    <a:pt x="425839" y="153233"/>
                    <a:pt x="427982" y="150662"/>
                  </a:cubicBezTo>
                  <a:lnTo>
                    <a:pt x="353830" y="76939"/>
                  </a:lnTo>
                  <a:lnTo>
                    <a:pt x="227814" y="7693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1" name="Freeform: Shape 406">
              <a:extLst>
                <a:ext uri="{FF2B5EF4-FFF2-40B4-BE49-F238E27FC236}">
                  <a16:creationId xmlns:a16="http://schemas.microsoft.com/office/drawing/2014/main" id="{689D1DEE-94F1-40BE-90DF-15F4AEE8947C}"/>
                </a:ext>
              </a:extLst>
            </p:cNvPr>
            <p:cNvSpPr/>
            <p:nvPr/>
          </p:nvSpPr>
          <p:spPr>
            <a:xfrm>
              <a:off x="5269825" y="3049881"/>
              <a:ext cx="42863" cy="47149"/>
            </a:xfrm>
            <a:custGeom>
              <a:avLst/>
              <a:gdLst>
                <a:gd name="connsiteX0" fmla="*/ 3215 w 42862"/>
                <a:gd name="connsiteY0" fmla="*/ 3215 h 47148"/>
                <a:gd name="connsiteX1" fmla="*/ 28504 w 42862"/>
                <a:gd name="connsiteY1" fmla="*/ 44791 h 47148"/>
                <a:gd name="connsiteX2" fmla="*/ 42648 w 42862"/>
                <a:gd name="connsiteY2" fmla="*/ 30647 h 47148"/>
                <a:gd name="connsiteX3" fmla="*/ 6644 w 42862"/>
                <a:gd name="connsiteY3" fmla="*/ 3215 h 47148"/>
                <a:gd name="connsiteX4" fmla="*/ 3215 w 42862"/>
                <a:gd name="connsiteY4" fmla="*/ 3215 h 4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62" h="47148">
                  <a:moveTo>
                    <a:pt x="3215" y="3215"/>
                  </a:moveTo>
                  <a:cubicBezTo>
                    <a:pt x="11359" y="16931"/>
                    <a:pt x="19931" y="31075"/>
                    <a:pt x="28504" y="44791"/>
                  </a:cubicBezTo>
                  <a:lnTo>
                    <a:pt x="42648" y="30647"/>
                  </a:lnTo>
                  <a:cubicBezTo>
                    <a:pt x="30647" y="21217"/>
                    <a:pt x="18645" y="12216"/>
                    <a:pt x="6644" y="3215"/>
                  </a:cubicBez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2" name="Freeform: Shape 407">
              <a:extLst>
                <a:ext uri="{FF2B5EF4-FFF2-40B4-BE49-F238E27FC236}">
                  <a16:creationId xmlns:a16="http://schemas.microsoft.com/office/drawing/2014/main" id="{FFD575DB-A225-4C6A-AA92-002335701232}"/>
                </a:ext>
              </a:extLst>
            </p:cNvPr>
            <p:cNvSpPr/>
            <p:nvPr/>
          </p:nvSpPr>
          <p:spPr>
            <a:xfrm>
              <a:off x="4361140" y="2670119"/>
              <a:ext cx="501491" cy="1032986"/>
            </a:xfrm>
            <a:custGeom>
              <a:avLst/>
              <a:gdLst>
                <a:gd name="connsiteX0" fmla="*/ 337114 w 501491"/>
                <a:gd name="connsiteY0" fmla="*/ 745593 h 1032986"/>
                <a:gd name="connsiteX1" fmla="*/ 337114 w 501491"/>
                <a:gd name="connsiteY1" fmla="*/ 745593 h 1032986"/>
                <a:gd name="connsiteX2" fmla="*/ 328113 w 501491"/>
                <a:gd name="connsiteY2" fmla="*/ 734878 h 1032986"/>
                <a:gd name="connsiteX3" fmla="*/ 328113 w 501491"/>
                <a:gd name="connsiteY3" fmla="*/ 737878 h 1032986"/>
                <a:gd name="connsiteX4" fmla="*/ 285679 w 501491"/>
                <a:gd name="connsiteY4" fmla="*/ 780740 h 1032986"/>
                <a:gd name="connsiteX5" fmla="*/ 242387 w 501491"/>
                <a:gd name="connsiteY5" fmla="*/ 737878 h 1032986"/>
                <a:gd name="connsiteX6" fmla="*/ 250531 w 501491"/>
                <a:gd name="connsiteY6" fmla="*/ 713018 h 1032986"/>
                <a:gd name="connsiteX7" fmla="*/ 194810 w 501491"/>
                <a:gd name="connsiteY7" fmla="*/ 657296 h 1032986"/>
                <a:gd name="connsiteX8" fmla="*/ 190524 w 501491"/>
                <a:gd name="connsiteY8" fmla="*/ 653010 h 1032986"/>
                <a:gd name="connsiteX9" fmla="*/ 190524 w 501491"/>
                <a:gd name="connsiteY9" fmla="*/ 402264 h 1032986"/>
                <a:gd name="connsiteX10" fmla="*/ 138660 w 501491"/>
                <a:gd name="connsiteY10" fmla="*/ 350401 h 1032986"/>
                <a:gd name="connsiteX11" fmla="*/ 134374 w 501491"/>
                <a:gd name="connsiteY11" fmla="*/ 346115 h 1032986"/>
                <a:gd name="connsiteX12" fmla="*/ 134374 w 501491"/>
                <a:gd name="connsiteY12" fmla="*/ 8787 h 1032986"/>
                <a:gd name="connsiteX13" fmla="*/ 111228 w 501491"/>
                <a:gd name="connsiteY13" fmla="*/ 3215 h 1032986"/>
                <a:gd name="connsiteX14" fmla="*/ 111228 w 501491"/>
                <a:gd name="connsiteY14" fmla="*/ 361117 h 1032986"/>
                <a:gd name="connsiteX15" fmla="*/ 141232 w 501491"/>
                <a:gd name="connsiteY15" fmla="*/ 391120 h 1032986"/>
                <a:gd name="connsiteX16" fmla="*/ 146804 w 501491"/>
                <a:gd name="connsiteY16" fmla="*/ 396692 h 1032986"/>
                <a:gd name="connsiteX17" fmla="*/ 146804 w 501491"/>
                <a:gd name="connsiteY17" fmla="*/ 530852 h 1032986"/>
                <a:gd name="connsiteX18" fmla="*/ 159234 w 501491"/>
                <a:gd name="connsiteY18" fmla="*/ 561285 h 1032986"/>
                <a:gd name="connsiteX19" fmla="*/ 116372 w 501491"/>
                <a:gd name="connsiteY19" fmla="*/ 603718 h 1032986"/>
                <a:gd name="connsiteX20" fmla="*/ 73081 w 501491"/>
                <a:gd name="connsiteY20" fmla="*/ 561285 h 1032986"/>
                <a:gd name="connsiteX21" fmla="*/ 107371 w 501491"/>
                <a:gd name="connsiteY21" fmla="*/ 519279 h 1032986"/>
                <a:gd name="connsiteX22" fmla="*/ 107371 w 501491"/>
                <a:gd name="connsiteY22" fmla="*/ 413409 h 1032986"/>
                <a:gd name="connsiteX23" fmla="*/ 77367 w 501491"/>
                <a:gd name="connsiteY23" fmla="*/ 382976 h 1032986"/>
                <a:gd name="connsiteX24" fmla="*/ 71795 w 501491"/>
                <a:gd name="connsiteY24" fmla="*/ 376976 h 1032986"/>
                <a:gd name="connsiteX25" fmla="*/ 71795 w 501491"/>
                <a:gd name="connsiteY25" fmla="*/ 30647 h 1032986"/>
                <a:gd name="connsiteX26" fmla="*/ 51221 w 501491"/>
                <a:gd name="connsiteY26" fmla="*/ 211955 h 1032986"/>
                <a:gd name="connsiteX27" fmla="*/ 29361 w 501491"/>
                <a:gd name="connsiteY27" fmla="*/ 322540 h 1032986"/>
                <a:gd name="connsiteX28" fmla="*/ 29361 w 501491"/>
                <a:gd name="connsiteY28" fmla="*/ 621721 h 1032986"/>
                <a:gd name="connsiteX29" fmla="*/ 104370 w 501491"/>
                <a:gd name="connsiteY29" fmla="*/ 696730 h 1032986"/>
                <a:gd name="connsiteX30" fmla="*/ 116372 w 501491"/>
                <a:gd name="connsiteY30" fmla="*/ 695015 h 1032986"/>
                <a:gd name="connsiteX31" fmla="*/ 159234 w 501491"/>
                <a:gd name="connsiteY31" fmla="*/ 737878 h 1032986"/>
                <a:gd name="connsiteX32" fmla="*/ 116372 w 501491"/>
                <a:gd name="connsiteY32" fmla="*/ 780740 h 1032986"/>
                <a:gd name="connsiteX33" fmla="*/ 73081 w 501491"/>
                <a:gd name="connsiteY33" fmla="*/ 737878 h 1032986"/>
                <a:gd name="connsiteX34" fmla="*/ 80367 w 501491"/>
                <a:gd name="connsiteY34" fmla="*/ 714303 h 1032986"/>
                <a:gd name="connsiteX35" fmla="*/ 4929 w 501491"/>
                <a:gd name="connsiteY35" fmla="*/ 638437 h 1032986"/>
                <a:gd name="connsiteX36" fmla="*/ 3215 w 501491"/>
                <a:gd name="connsiteY36" fmla="*/ 636722 h 1032986"/>
                <a:gd name="connsiteX37" fmla="*/ 7501 w 501491"/>
                <a:gd name="connsiteY37" fmla="*/ 656011 h 1032986"/>
                <a:gd name="connsiteX38" fmla="*/ 41791 w 501491"/>
                <a:gd name="connsiteY38" fmla="*/ 799171 h 1032986"/>
                <a:gd name="connsiteX39" fmla="*/ 178951 w 501491"/>
                <a:gd name="connsiteY39" fmla="*/ 799171 h 1032986"/>
                <a:gd name="connsiteX40" fmla="*/ 183237 w 501491"/>
                <a:gd name="connsiteY40" fmla="*/ 803458 h 1032986"/>
                <a:gd name="connsiteX41" fmla="*/ 218813 w 501491"/>
                <a:gd name="connsiteY41" fmla="*/ 839033 h 1032986"/>
                <a:gd name="connsiteX42" fmla="*/ 218813 w 501491"/>
                <a:gd name="connsiteY42" fmla="*/ 977479 h 1032986"/>
                <a:gd name="connsiteX43" fmla="*/ 271534 w 501491"/>
                <a:gd name="connsiteY43" fmla="*/ 1030200 h 1032986"/>
                <a:gd name="connsiteX44" fmla="*/ 350401 w 501491"/>
                <a:gd name="connsiteY44" fmla="*/ 1024628 h 1032986"/>
                <a:gd name="connsiteX45" fmla="*/ 371832 w 501491"/>
                <a:gd name="connsiteY45" fmla="*/ 1016484 h 1032986"/>
                <a:gd name="connsiteX46" fmla="*/ 371404 w 501491"/>
                <a:gd name="connsiteY46" fmla="*/ 986480 h 1032986"/>
                <a:gd name="connsiteX47" fmla="*/ 443413 w 501491"/>
                <a:gd name="connsiteY47" fmla="*/ 987766 h 1032986"/>
                <a:gd name="connsiteX48" fmla="*/ 449413 w 501491"/>
                <a:gd name="connsiteY48" fmla="*/ 962906 h 1032986"/>
                <a:gd name="connsiteX49" fmla="*/ 337971 w 501491"/>
                <a:gd name="connsiteY49" fmla="*/ 962906 h 1032986"/>
                <a:gd name="connsiteX50" fmla="*/ 335399 w 501491"/>
                <a:gd name="connsiteY50" fmla="*/ 959906 h 1032986"/>
                <a:gd name="connsiteX51" fmla="*/ 311825 w 501491"/>
                <a:gd name="connsiteY51" fmla="*/ 936331 h 1032986"/>
                <a:gd name="connsiteX52" fmla="*/ 286964 w 501491"/>
                <a:gd name="connsiteY52" fmla="*/ 944475 h 1032986"/>
                <a:gd name="connsiteX53" fmla="*/ 244102 w 501491"/>
                <a:gd name="connsiteY53" fmla="*/ 901184 h 1032986"/>
                <a:gd name="connsiteX54" fmla="*/ 286964 w 501491"/>
                <a:gd name="connsiteY54" fmla="*/ 858750 h 1032986"/>
                <a:gd name="connsiteX55" fmla="*/ 329827 w 501491"/>
                <a:gd name="connsiteY55" fmla="*/ 901184 h 1032986"/>
                <a:gd name="connsiteX56" fmla="*/ 324683 w 501491"/>
                <a:gd name="connsiteY56" fmla="*/ 921758 h 1032986"/>
                <a:gd name="connsiteX57" fmla="*/ 346115 w 501491"/>
                <a:gd name="connsiteY57" fmla="*/ 943189 h 1032986"/>
                <a:gd name="connsiteX58" fmla="*/ 441270 w 501491"/>
                <a:gd name="connsiteY58" fmla="*/ 943189 h 1032986"/>
                <a:gd name="connsiteX59" fmla="*/ 393692 w 501491"/>
                <a:gd name="connsiteY59" fmla="*/ 921330 h 1032986"/>
                <a:gd name="connsiteX60" fmla="*/ 353401 w 501491"/>
                <a:gd name="connsiteY60" fmla="*/ 889611 h 1032986"/>
                <a:gd name="connsiteX61" fmla="*/ 480703 w 501491"/>
                <a:gd name="connsiteY61" fmla="*/ 920901 h 1032986"/>
                <a:gd name="connsiteX62" fmla="*/ 498277 w 501491"/>
                <a:gd name="connsiteY62" fmla="*/ 887897 h 1032986"/>
                <a:gd name="connsiteX63" fmla="*/ 463558 w 501491"/>
                <a:gd name="connsiteY63" fmla="*/ 853178 h 1032986"/>
                <a:gd name="connsiteX64" fmla="*/ 337114 w 501491"/>
                <a:gd name="connsiteY64" fmla="*/ 745593 h 1032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01491" h="1032986">
                  <a:moveTo>
                    <a:pt x="337114" y="745593"/>
                  </a:moveTo>
                  <a:lnTo>
                    <a:pt x="337114" y="745593"/>
                  </a:lnTo>
                  <a:cubicBezTo>
                    <a:pt x="333685" y="742164"/>
                    <a:pt x="330684" y="738735"/>
                    <a:pt x="328113" y="734878"/>
                  </a:cubicBezTo>
                  <a:cubicBezTo>
                    <a:pt x="328113" y="735735"/>
                    <a:pt x="328113" y="737021"/>
                    <a:pt x="328113" y="737878"/>
                  </a:cubicBezTo>
                  <a:cubicBezTo>
                    <a:pt x="328113" y="761452"/>
                    <a:pt x="309253" y="780740"/>
                    <a:pt x="285679" y="780740"/>
                  </a:cubicBezTo>
                  <a:cubicBezTo>
                    <a:pt x="262104" y="780740"/>
                    <a:pt x="242387" y="761881"/>
                    <a:pt x="242387" y="737878"/>
                  </a:cubicBezTo>
                  <a:cubicBezTo>
                    <a:pt x="242387" y="728448"/>
                    <a:pt x="245388" y="719876"/>
                    <a:pt x="250531" y="713018"/>
                  </a:cubicBezTo>
                  <a:lnTo>
                    <a:pt x="194810" y="657296"/>
                  </a:lnTo>
                  <a:lnTo>
                    <a:pt x="190524" y="653010"/>
                  </a:lnTo>
                  <a:lnTo>
                    <a:pt x="190524" y="402264"/>
                  </a:lnTo>
                  <a:lnTo>
                    <a:pt x="138660" y="350401"/>
                  </a:lnTo>
                  <a:lnTo>
                    <a:pt x="134374" y="346115"/>
                  </a:lnTo>
                  <a:lnTo>
                    <a:pt x="134374" y="8787"/>
                  </a:lnTo>
                  <a:cubicBezTo>
                    <a:pt x="126659" y="7072"/>
                    <a:pt x="118943" y="5358"/>
                    <a:pt x="111228" y="3215"/>
                  </a:cubicBezTo>
                  <a:lnTo>
                    <a:pt x="111228" y="361117"/>
                  </a:lnTo>
                  <a:lnTo>
                    <a:pt x="141232" y="391120"/>
                  </a:lnTo>
                  <a:lnTo>
                    <a:pt x="146804" y="396692"/>
                  </a:lnTo>
                  <a:lnTo>
                    <a:pt x="146804" y="530852"/>
                  </a:lnTo>
                  <a:cubicBezTo>
                    <a:pt x="154519" y="538567"/>
                    <a:pt x="159234" y="549712"/>
                    <a:pt x="159234" y="561285"/>
                  </a:cubicBezTo>
                  <a:cubicBezTo>
                    <a:pt x="159234" y="584859"/>
                    <a:pt x="140375" y="603718"/>
                    <a:pt x="116372" y="603718"/>
                  </a:cubicBezTo>
                  <a:cubicBezTo>
                    <a:pt x="92797" y="603718"/>
                    <a:pt x="73081" y="584859"/>
                    <a:pt x="73081" y="561285"/>
                  </a:cubicBezTo>
                  <a:cubicBezTo>
                    <a:pt x="73081" y="540710"/>
                    <a:pt x="87654" y="523137"/>
                    <a:pt x="107371" y="519279"/>
                  </a:cubicBezTo>
                  <a:lnTo>
                    <a:pt x="107371" y="413409"/>
                  </a:lnTo>
                  <a:lnTo>
                    <a:pt x="77367" y="382976"/>
                  </a:lnTo>
                  <a:lnTo>
                    <a:pt x="71795" y="376976"/>
                  </a:lnTo>
                  <a:lnTo>
                    <a:pt x="71795" y="30647"/>
                  </a:lnTo>
                  <a:cubicBezTo>
                    <a:pt x="62794" y="90654"/>
                    <a:pt x="57650" y="151519"/>
                    <a:pt x="51221" y="211955"/>
                  </a:cubicBezTo>
                  <a:cubicBezTo>
                    <a:pt x="47792" y="249674"/>
                    <a:pt x="39219" y="286107"/>
                    <a:pt x="29361" y="322540"/>
                  </a:cubicBezTo>
                  <a:lnTo>
                    <a:pt x="29361" y="621721"/>
                  </a:lnTo>
                  <a:lnTo>
                    <a:pt x="104370" y="696730"/>
                  </a:lnTo>
                  <a:cubicBezTo>
                    <a:pt x="108228" y="695444"/>
                    <a:pt x="112514" y="695015"/>
                    <a:pt x="116372" y="695015"/>
                  </a:cubicBezTo>
                  <a:cubicBezTo>
                    <a:pt x="139946" y="695015"/>
                    <a:pt x="159234" y="714303"/>
                    <a:pt x="159234" y="737878"/>
                  </a:cubicBezTo>
                  <a:cubicBezTo>
                    <a:pt x="159234" y="761452"/>
                    <a:pt x="140375" y="780740"/>
                    <a:pt x="116372" y="780740"/>
                  </a:cubicBezTo>
                  <a:cubicBezTo>
                    <a:pt x="92369" y="780740"/>
                    <a:pt x="73081" y="761881"/>
                    <a:pt x="73081" y="737878"/>
                  </a:cubicBezTo>
                  <a:cubicBezTo>
                    <a:pt x="73081" y="729305"/>
                    <a:pt x="75652" y="721162"/>
                    <a:pt x="80367" y="714303"/>
                  </a:cubicBezTo>
                  <a:lnTo>
                    <a:pt x="4929" y="638437"/>
                  </a:lnTo>
                  <a:lnTo>
                    <a:pt x="3215" y="636722"/>
                  </a:lnTo>
                  <a:cubicBezTo>
                    <a:pt x="4501" y="643152"/>
                    <a:pt x="5786" y="649581"/>
                    <a:pt x="7501" y="656011"/>
                  </a:cubicBezTo>
                  <a:cubicBezTo>
                    <a:pt x="18645" y="704017"/>
                    <a:pt x="29789" y="751594"/>
                    <a:pt x="41791" y="799171"/>
                  </a:cubicBezTo>
                  <a:lnTo>
                    <a:pt x="178951" y="799171"/>
                  </a:lnTo>
                  <a:lnTo>
                    <a:pt x="183237" y="803458"/>
                  </a:lnTo>
                  <a:lnTo>
                    <a:pt x="218813" y="839033"/>
                  </a:lnTo>
                  <a:lnTo>
                    <a:pt x="218813" y="977479"/>
                  </a:lnTo>
                  <a:lnTo>
                    <a:pt x="271534" y="1030200"/>
                  </a:lnTo>
                  <a:cubicBezTo>
                    <a:pt x="297680" y="1028486"/>
                    <a:pt x="323826" y="1026771"/>
                    <a:pt x="350401" y="1024628"/>
                  </a:cubicBezTo>
                  <a:cubicBezTo>
                    <a:pt x="357688" y="1023342"/>
                    <a:pt x="366689" y="1022913"/>
                    <a:pt x="371832" y="1016484"/>
                  </a:cubicBezTo>
                  <a:cubicBezTo>
                    <a:pt x="375261" y="1006626"/>
                    <a:pt x="370546" y="996339"/>
                    <a:pt x="371404" y="986480"/>
                  </a:cubicBezTo>
                  <a:cubicBezTo>
                    <a:pt x="395407" y="983480"/>
                    <a:pt x="419410" y="990767"/>
                    <a:pt x="443413" y="987766"/>
                  </a:cubicBezTo>
                  <a:cubicBezTo>
                    <a:pt x="451128" y="981766"/>
                    <a:pt x="451128" y="972336"/>
                    <a:pt x="449413" y="962906"/>
                  </a:cubicBezTo>
                  <a:lnTo>
                    <a:pt x="337971" y="962906"/>
                  </a:lnTo>
                  <a:lnTo>
                    <a:pt x="335399" y="959906"/>
                  </a:lnTo>
                  <a:lnTo>
                    <a:pt x="311825" y="936331"/>
                  </a:lnTo>
                  <a:cubicBezTo>
                    <a:pt x="304967" y="941475"/>
                    <a:pt x="296394" y="944475"/>
                    <a:pt x="286964" y="944475"/>
                  </a:cubicBezTo>
                  <a:cubicBezTo>
                    <a:pt x="263390" y="944475"/>
                    <a:pt x="244102" y="924758"/>
                    <a:pt x="244102" y="901184"/>
                  </a:cubicBezTo>
                  <a:cubicBezTo>
                    <a:pt x="244102" y="877610"/>
                    <a:pt x="263390" y="858750"/>
                    <a:pt x="286964" y="858750"/>
                  </a:cubicBezTo>
                  <a:cubicBezTo>
                    <a:pt x="310539" y="858750"/>
                    <a:pt x="329827" y="877610"/>
                    <a:pt x="329827" y="901184"/>
                  </a:cubicBezTo>
                  <a:cubicBezTo>
                    <a:pt x="329827" y="908471"/>
                    <a:pt x="328113" y="915757"/>
                    <a:pt x="324683" y="921758"/>
                  </a:cubicBezTo>
                  <a:lnTo>
                    <a:pt x="346115" y="943189"/>
                  </a:lnTo>
                  <a:lnTo>
                    <a:pt x="441270" y="943189"/>
                  </a:lnTo>
                  <a:cubicBezTo>
                    <a:pt x="429697" y="930331"/>
                    <a:pt x="408694" y="929902"/>
                    <a:pt x="393692" y="921330"/>
                  </a:cubicBezTo>
                  <a:cubicBezTo>
                    <a:pt x="379119" y="912757"/>
                    <a:pt x="364546" y="902470"/>
                    <a:pt x="353401" y="889611"/>
                  </a:cubicBezTo>
                  <a:cubicBezTo>
                    <a:pt x="393692" y="906328"/>
                    <a:pt x="435697" y="926044"/>
                    <a:pt x="480703" y="920901"/>
                  </a:cubicBezTo>
                  <a:cubicBezTo>
                    <a:pt x="494848" y="917043"/>
                    <a:pt x="498277" y="900755"/>
                    <a:pt x="498277" y="887897"/>
                  </a:cubicBezTo>
                  <a:lnTo>
                    <a:pt x="463558" y="853178"/>
                  </a:lnTo>
                  <a:cubicBezTo>
                    <a:pt x="417695" y="821460"/>
                    <a:pt x="375261" y="785455"/>
                    <a:pt x="337114" y="745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3" name="Freeform: Shape 408">
              <a:extLst>
                <a:ext uri="{FF2B5EF4-FFF2-40B4-BE49-F238E27FC236}">
                  <a16:creationId xmlns:a16="http://schemas.microsoft.com/office/drawing/2014/main" id="{5CEE2BCD-4672-4D5B-8E49-32FB4B74B71D}"/>
                </a:ext>
              </a:extLst>
            </p:cNvPr>
            <p:cNvSpPr/>
            <p:nvPr/>
          </p:nvSpPr>
          <p:spPr>
            <a:xfrm>
              <a:off x="4789765" y="3260765"/>
              <a:ext cx="85725" cy="222885"/>
            </a:xfrm>
            <a:custGeom>
              <a:avLst/>
              <a:gdLst>
                <a:gd name="connsiteX0" fmla="*/ 49506 w 85725"/>
                <a:gd name="connsiteY0" fmla="*/ 175951 h 222885"/>
                <a:gd name="connsiteX1" fmla="*/ 49506 w 85725"/>
                <a:gd name="connsiteY1" fmla="*/ 73081 h 222885"/>
                <a:gd name="connsiteX2" fmla="*/ 3215 w 85725"/>
                <a:gd name="connsiteY2" fmla="*/ 3215 h 222885"/>
                <a:gd name="connsiteX3" fmla="*/ 3215 w 85725"/>
                <a:gd name="connsiteY3" fmla="*/ 172950 h 222885"/>
                <a:gd name="connsiteX4" fmla="*/ 16502 w 85725"/>
                <a:gd name="connsiteY4" fmla="*/ 196524 h 222885"/>
                <a:gd name="connsiteX5" fmla="*/ 53364 w 85725"/>
                <a:gd name="connsiteY5" fmla="*/ 216241 h 222885"/>
                <a:gd name="connsiteX6" fmla="*/ 74366 w 85725"/>
                <a:gd name="connsiteY6" fmla="*/ 221385 h 222885"/>
                <a:gd name="connsiteX7" fmla="*/ 84225 w 85725"/>
                <a:gd name="connsiteY7" fmla="*/ 211526 h 222885"/>
                <a:gd name="connsiteX8" fmla="*/ 52078 w 85725"/>
                <a:gd name="connsiteY8" fmla="*/ 179379 h 222885"/>
                <a:gd name="connsiteX9" fmla="*/ 49506 w 85725"/>
                <a:gd name="connsiteY9" fmla="*/ 175951 h 22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725" h="222885">
                  <a:moveTo>
                    <a:pt x="49506" y="175951"/>
                  </a:moveTo>
                  <a:lnTo>
                    <a:pt x="49506" y="73081"/>
                  </a:lnTo>
                  <a:cubicBezTo>
                    <a:pt x="35362" y="49078"/>
                    <a:pt x="19931" y="25932"/>
                    <a:pt x="3215" y="3215"/>
                  </a:cubicBezTo>
                  <a:lnTo>
                    <a:pt x="3215" y="172950"/>
                  </a:lnTo>
                  <a:cubicBezTo>
                    <a:pt x="7072" y="181094"/>
                    <a:pt x="11359" y="189238"/>
                    <a:pt x="16502" y="196524"/>
                  </a:cubicBezTo>
                  <a:cubicBezTo>
                    <a:pt x="25932" y="207669"/>
                    <a:pt x="40934" y="210241"/>
                    <a:pt x="53364" y="216241"/>
                  </a:cubicBezTo>
                  <a:cubicBezTo>
                    <a:pt x="60222" y="218813"/>
                    <a:pt x="67080" y="223099"/>
                    <a:pt x="74366" y="221385"/>
                  </a:cubicBezTo>
                  <a:cubicBezTo>
                    <a:pt x="78653" y="219242"/>
                    <a:pt x="82082" y="215813"/>
                    <a:pt x="84225" y="211526"/>
                  </a:cubicBezTo>
                  <a:lnTo>
                    <a:pt x="52078" y="179379"/>
                  </a:lnTo>
                  <a:lnTo>
                    <a:pt x="49506" y="17595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4" name="Freeform: Shape 409">
              <a:extLst>
                <a:ext uri="{FF2B5EF4-FFF2-40B4-BE49-F238E27FC236}">
                  <a16:creationId xmlns:a16="http://schemas.microsoft.com/office/drawing/2014/main" id="{1DB926C1-721D-4EFB-8901-387AB0C867B8}"/>
                </a:ext>
              </a:extLst>
            </p:cNvPr>
            <p:cNvSpPr/>
            <p:nvPr/>
          </p:nvSpPr>
          <p:spPr>
            <a:xfrm>
              <a:off x="4522732" y="2682978"/>
              <a:ext cx="252889" cy="715804"/>
            </a:xfrm>
            <a:custGeom>
              <a:avLst/>
              <a:gdLst>
                <a:gd name="connsiteX0" fmla="*/ 84225 w 252888"/>
                <a:gd name="connsiteY0" fmla="*/ 361974 h 715803"/>
                <a:gd name="connsiteX1" fmla="*/ 84225 w 252888"/>
                <a:gd name="connsiteY1" fmla="*/ 361974 h 715803"/>
                <a:gd name="connsiteX2" fmla="*/ 157091 w 252888"/>
                <a:gd name="connsiteY2" fmla="*/ 179808 h 715803"/>
                <a:gd name="connsiteX3" fmla="*/ 200382 w 252888"/>
                <a:gd name="connsiteY3" fmla="*/ 105227 h 715803"/>
                <a:gd name="connsiteX4" fmla="*/ 200382 w 252888"/>
                <a:gd name="connsiteY4" fmla="*/ 65794 h 715803"/>
                <a:gd name="connsiteX5" fmla="*/ 98369 w 252888"/>
                <a:gd name="connsiteY5" fmla="*/ 30647 h 715803"/>
                <a:gd name="connsiteX6" fmla="*/ 78224 w 252888"/>
                <a:gd name="connsiteY6" fmla="*/ 35790 h 715803"/>
                <a:gd name="connsiteX7" fmla="*/ 40934 w 252888"/>
                <a:gd name="connsiteY7" fmla="*/ 13502 h 715803"/>
                <a:gd name="connsiteX8" fmla="*/ 3215 w 252888"/>
                <a:gd name="connsiteY8" fmla="*/ 3215 h 715803"/>
                <a:gd name="connsiteX9" fmla="*/ 3215 w 252888"/>
                <a:gd name="connsiteY9" fmla="*/ 321255 h 715803"/>
                <a:gd name="connsiteX10" fmla="*/ 55078 w 252888"/>
                <a:gd name="connsiteY10" fmla="*/ 372690 h 715803"/>
                <a:gd name="connsiteX11" fmla="*/ 59365 w 252888"/>
                <a:gd name="connsiteY11" fmla="*/ 376976 h 715803"/>
                <a:gd name="connsiteX12" fmla="*/ 59365 w 252888"/>
                <a:gd name="connsiteY12" fmla="*/ 627721 h 715803"/>
                <a:gd name="connsiteX13" fmla="*/ 114657 w 252888"/>
                <a:gd name="connsiteY13" fmla="*/ 683014 h 715803"/>
                <a:gd name="connsiteX14" fmla="*/ 124944 w 252888"/>
                <a:gd name="connsiteY14" fmla="*/ 681728 h 715803"/>
                <a:gd name="connsiteX15" fmla="*/ 149804 w 252888"/>
                <a:gd name="connsiteY15" fmla="*/ 689872 h 715803"/>
                <a:gd name="connsiteX16" fmla="*/ 148519 w 252888"/>
                <a:gd name="connsiteY16" fmla="*/ 686014 h 715803"/>
                <a:gd name="connsiteX17" fmla="*/ 152376 w 252888"/>
                <a:gd name="connsiteY17" fmla="*/ 671870 h 715803"/>
                <a:gd name="connsiteX18" fmla="*/ 204240 w 252888"/>
                <a:gd name="connsiteY18" fmla="*/ 671441 h 715803"/>
                <a:gd name="connsiteX19" fmla="*/ 228671 w 252888"/>
                <a:gd name="connsiteY19" fmla="*/ 695873 h 715803"/>
                <a:gd name="connsiteX20" fmla="*/ 251389 w 252888"/>
                <a:gd name="connsiteY20" fmla="*/ 716447 h 715803"/>
                <a:gd name="connsiteX21" fmla="*/ 251389 w 252888"/>
                <a:gd name="connsiteY21" fmla="*/ 554855 h 715803"/>
                <a:gd name="connsiteX22" fmla="*/ 190524 w 252888"/>
                <a:gd name="connsiteY22" fmla="*/ 502991 h 715803"/>
                <a:gd name="connsiteX23" fmla="*/ 163520 w 252888"/>
                <a:gd name="connsiteY23" fmla="*/ 529995 h 715803"/>
                <a:gd name="connsiteX24" fmla="*/ 167378 w 252888"/>
                <a:gd name="connsiteY24" fmla="*/ 548426 h 715803"/>
                <a:gd name="connsiteX25" fmla="*/ 124944 w 252888"/>
                <a:gd name="connsiteY25" fmla="*/ 590859 h 715803"/>
                <a:gd name="connsiteX26" fmla="*/ 81653 w 252888"/>
                <a:gd name="connsiteY26" fmla="*/ 548426 h 715803"/>
                <a:gd name="connsiteX27" fmla="*/ 124944 w 252888"/>
                <a:gd name="connsiteY27" fmla="*/ 505563 h 715803"/>
                <a:gd name="connsiteX28" fmla="*/ 151519 w 252888"/>
                <a:gd name="connsiteY28" fmla="*/ 514993 h 715803"/>
                <a:gd name="connsiteX29" fmla="*/ 173379 w 252888"/>
                <a:gd name="connsiteY29" fmla="*/ 493133 h 715803"/>
                <a:gd name="connsiteX30" fmla="*/ 128802 w 252888"/>
                <a:gd name="connsiteY30" fmla="*/ 474273 h 715803"/>
                <a:gd name="connsiteX31" fmla="*/ 76938 w 252888"/>
                <a:gd name="connsiteY31" fmla="*/ 469130 h 715803"/>
                <a:gd name="connsiteX32" fmla="*/ 64937 w 252888"/>
                <a:gd name="connsiteY32" fmla="*/ 454557 h 715803"/>
                <a:gd name="connsiteX33" fmla="*/ 84225 w 252888"/>
                <a:gd name="connsiteY33" fmla="*/ 361974 h 71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2888" h="715803">
                  <a:moveTo>
                    <a:pt x="84225" y="361974"/>
                  </a:moveTo>
                  <a:lnTo>
                    <a:pt x="84225" y="361974"/>
                  </a:lnTo>
                  <a:cubicBezTo>
                    <a:pt x="103942" y="299823"/>
                    <a:pt x="124516" y="236815"/>
                    <a:pt x="157091" y="179808"/>
                  </a:cubicBezTo>
                  <a:cubicBezTo>
                    <a:pt x="171236" y="154519"/>
                    <a:pt x="185809" y="129659"/>
                    <a:pt x="200382" y="105227"/>
                  </a:cubicBezTo>
                  <a:lnTo>
                    <a:pt x="200382" y="65794"/>
                  </a:lnTo>
                  <a:cubicBezTo>
                    <a:pt x="166521" y="53364"/>
                    <a:pt x="132659" y="41362"/>
                    <a:pt x="98369" y="30647"/>
                  </a:cubicBezTo>
                  <a:cubicBezTo>
                    <a:pt x="92369" y="34076"/>
                    <a:pt x="85511" y="35790"/>
                    <a:pt x="78224" y="35790"/>
                  </a:cubicBezTo>
                  <a:cubicBezTo>
                    <a:pt x="61936" y="35790"/>
                    <a:pt x="48220" y="26789"/>
                    <a:pt x="40934" y="13502"/>
                  </a:cubicBezTo>
                  <a:cubicBezTo>
                    <a:pt x="28504" y="10073"/>
                    <a:pt x="15645" y="6644"/>
                    <a:pt x="3215" y="3215"/>
                  </a:cubicBezTo>
                  <a:lnTo>
                    <a:pt x="3215" y="321255"/>
                  </a:lnTo>
                  <a:lnTo>
                    <a:pt x="55078" y="372690"/>
                  </a:lnTo>
                  <a:lnTo>
                    <a:pt x="59365" y="376976"/>
                  </a:lnTo>
                  <a:lnTo>
                    <a:pt x="59365" y="627721"/>
                  </a:lnTo>
                  <a:lnTo>
                    <a:pt x="114657" y="683014"/>
                  </a:lnTo>
                  <a:cubicBezTo>
                    <a:pt x="118086" y="682157"/>
                    <a:pt x="121087" y="681728"/>
                    <a:pt x="124944" y="681728"/>
                  </a:cubicBezTo>
                  <a:cubicBezTo>
                    <a:pt x="134374" y="681728"/>
                    <a:pt x="142946" y="684728"/>
                    <a:pt x="149804" y="689872"/>
                  </a:cubicBezTo>
                  <a:cubicBezTo>
                    <a:pt x="149376" y="688586"/>
                    <a:pt x="148947" y="687300"/>
                    <a:pt x="148519" y="686014"/>
                  </a:cubicBezTo>
                  <a:cubicBezTo>
                    <a:pt x="147233" y="681300"/>
                    <a:pt x="145947" y="673584"/>
                    <a:pt x="152376" y="671870"/>
                  </a:cubicBezTo>
                  <a:cubicBezTo>
                    <a:pt x="169521" y="667583"/>
                    <a:pt x="187095" y="668869"/>
                    <a:pt x="204240" y="671441"/>
                  </a:cubicBezTo>
                  <a:cubicBezTo>
                    <a:pt x="211098" y="680871"/>
                    <a:pt x="221385" y="686443"/>
                    <a:pt x="228671" y="695873"/>
                  </a:cubicBezTo>
                  <a:cubicBezTo>
                    <a:pt x="235529" y="703588"/>
                    <a:pt x="244102" y="709160"/>
                    <a:pt x="251389" y="716447"/>
                  </a:cubicBezTo>
                  <a:lnTo>
                    <a:pt x="251389" y="554855"/>
                  </a:lnTo>
                  <a:cubicBezTo>
                    <a:pt x="233815" y="534281"/>
                    <a:pt x="213241" y="517136"/>
                    <a:pt x="190524" y="502991"/>
                  </a:cubicBezTo>
                  <a:lnTo>
                    <a:pt x="163520" y="529995"/>
                  </a:lnTo>
                  <a:cubicBezTo>
                    <a:pt x="166092" y="535567"/>
                    <a:pt x="167378" y="541996"/>
                    <a:pt x="167378" y="548426"/>
                  </a:cubicBezTo>
                  <a:cubicBezTo>
                    <a:pt x="167378" y="572000"/>
                    <a:pt x="148519" y="590859"/>
                    <a:pt x="124944" y="590859"/>
                  </a:cubicBezTo>
                  <a:cubicBezTo>
                    <a:pt x="101370" y="590859"/>
                    <a:pt x="81653" y="572000"/>
                    <a:pt x="81653" y="548426"/>
                  </a:cubicBezTo>
                  <a:cubicBezTo>
                    <a:pt x="81653" y="524851"/>
                    <a:pt x="100941" y="505563"/>
                    <a:pt x="124944" y="505563"/>
                  </a:cubicBezTo>
                  <a:cubicBezTo>
                    <a:pt x="135231" y="505563"/>
                    <a:pt x="144232" y="508992"/>
                    <a:pt x="151519" y="514993"/>
                  </a:cubicBezTo>
                  <a:lnTo>
                    <a:pt x="173379" y="493133"/>
                  </a:lnTo>
                  <a:cubicBezTo>
                    <a:pt x="159234" y="485418"/>
                    <a:pt x="144232" y="479417"/>
                    <a:pt x="128802" y="474273"/>
                  </a:cubicBezTo>
                  <a:cubicBezTo>
                    <a:pt x="112085" y="468273"/>
                    <a:pt x="94083" y="471273"/>
                    <a:pt x="76938" y="469130"/>
                  </a:cubicBezTo>
                  <a:cubicBezTo>
                    <a:pt x="69652" y="468273"/>
                    <a:pt x="62794" y="462701"/>
                    <a:pt x="64937" y="454557"/>
                  </a:cubicBezTo>
                  <a:cubicBezTo>
                    <a:pt x="65794" y="422838"/>
                    <a:pt x="75652" y="392406"/>
                    <a:pt x="84225" y="3619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5" name="Freeform: Shape 410">
              <a:extLst>
                <a:ext uri="{FF2B5EF4-FFF2-40B4-BE49-F238E27FC236}">
                  <a16:creationId xmlns:a16="http://schemas.microsoft.com/office/drawing/2014/main" id="{601D8D60-6A7D-4AEF-A717-4D6197463C2B}"/>
                </a:ext>
              </a:extLst>
            </p:cNvPr>
            <p:cNvSpPr/>
            <p:nvPr/>
          </p:nvSpPr>
          <p:spPr>
            <a:xfrm>
              <a:off x="4855345" y="3372207"/>
              <a:ext cx="12859" cy="64294"/>
            </a:xfrm>
            <a:custGeom>
              <a:avLst/>
              <a:gdLst>
                <a:gd name="connsiteX0" fmla="*/ 3215 w 12858"/>
                <a:gd name="connsiteY0" fmla="*/ 3215 h 64293"/>
                <a:gd name="connsiteX1" fmla="*/ 3215 w 12858"/>
                <a:gd name="connsiteY1" fmla="*/ 3215 h 64293"/>
                <a:gd name="connsiteX2" fmla="*/ 3215 w 12858"/>
                <a:gd name="connsiteY2" fmla="*/ 56793 h 64293"/>
                <a:gd name="connsiteX3" fmla="*/ 9644 w 12858"/>
                <a:gd name="connsiteY3" fmla="*/ 63222 h 64293"/>
                <a:gd name="connsiteX4" fmla="*/ 6215 w 12858"/>
                <a:gd name="connsiteY4" fmla="*/ 42648 h 64293"/>
                <a:gd name="connsiteX5" fmla="*/ 3215 w 12858"/>
                <a:gd name="connsiteY5" fmla="*/ 3215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" h="64293">
                  <a:moveTo>
                    <a:pt x="3215" y="3215"/>
                  </a:moveTo>
                  <a:lnTo>
                    <a:pt x="3215" y="3215"/>
                  </a:lnTo>
                  <a:lnTo>
                    <a:pt x="3215" y="56793"/>
                  </a:lnTo>
                  <a:lnTo>
                    <a:pt x="9644" y="63222"/>
                  </a:lnTo>
                  <a:cubicBezTo>
                    <a:pt x="7501" y="56793"/>
                    <a:pt x="6215" y="49935"/>
                    <a:pt x="6215" y="42648"/>
                  </a:cubicBezTo>
                  <a:cubicBezTo>
                    <a:pt x="6215" y="29361"/>
                    <a:pt x="6215" y="16073"/>
                    <a:pt x="3215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6" name="Freeform: Shape 411">
              <a:extLst>
                <a:ext uri="{FF2B5EF4-FFF2-40B4-BE49-F238E27FC236}">
                  <a16:creationId xmlns:a16="http://schemas.microsoft.com/office/drawing/2014/main" id="{F9947B5C-BFD6-4A48-963F-377555DC67D2}"/>
                </a:ext>
              </a:extLst>
            </p:cNvPr>
            <p:cNvSpPr/>
            <p:nvPr/>
          </p:nvSpPr>
          <p:spPr>
            <a:xfrm>
              <a:off x="4870775" y="1471255"/>
              <a:ext cx="4286" cy="4286"/>
            </a:xfrm>
            <a:custGeom>
              <a:avLst/>
              <a:gdLst>
                <a:gd name="connsiteX0" fmla="*/ 3215 w 4286"/>
                <a:gd name="connsiteY0" fmla="*/ 3215 h 4286"/>
                <a:gd name="connsiteX1" fmla="*/ 3215 w 4286"/>
                <a:gd name="connsiteY1" fmla="*/ 3215 h 4286"/>
                <a:gd name="connsiteX2" fmla="*/ 3215 w 4286"/>
                <a:gd name="connsiteY2" fmla="*/ 321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286">
                  <a:moveTo>
                    <a:pt x="3215" y="3215"/>
                  </a:moveTo>
                  <a:lnTo>
                    <a:pt x="3215" y="3215"/>
                  </a:lnTo>
                  <a:lnTo>
                    <a:pt x="3215" y="32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7" name="Freeform: Shape 412">
              <a:extLst>
                <a:ext uri="{FF2B5EF4-FFF2-40B4-BE49-F238E27FC236}">
                  <a16:creationId xmlns:a16="http://schemas.microsoft.com/office/drawing/2014/main" id="{204EF0E9-C65B-4370-9A19-79BBC78E1D35}"/>
                </a:ext>
              </a:extLst>
            </p:cNvPr>
            <p:cNvSpPr/>
            <p:nvPr/>
          </p:nvSpPr>
          <p:spPr>
            <a:xfrm>
              <a:off x="4440864" y="1471255"/>
              <a:ext cx="501491" cy="1268730"/>
            </a:xfrm>
            <a:custGeom>
              <a:avLst/>
              <a:gdLst>
                <a:gd name="connsiteX0" fmla="*/ 433126 w 501491"/>
                <a:gd name="connsiteY0" fmla="*/ 3215 h 1268730"/>
                <a:gd name="connsiteX1" fmla="*/ 416838 w 501491"/>
                <a:gd name="connsiteY1" fmla="*/ 70509 h 1268730"/>
                <a:gd name="connsiteX2" fmla="*/ 405694 w 501491"/>
                <a:gd name="connsiteY2" fmla="*/ 232100 h 1268730"/>
                <a:gd name="connsiteX3" fmla="*/ 389406 w 501491"/>
                <a:gd name="connsiteY3" fmla="*/ 336256 h 1268730"/>
                <a:gd name="connsiteX4" fmla="*/ 322969 w 501491"/>
                <a:gd name="connsiteY4" fmla="*/ 468273 h 1268730"/>
                <a:gd name="connsiteX5" fmla="*/ 238101 w 501491"/>
                <a:gd name="connsiteY5" fmla="*/ 690301 h 1268730"/>
                <a:gd name="connsiteX6" fmla="*/ 186666 w 501491"/>
                <a:gd name="connsiteY6" fmla="*/ 773454 h 1268730"/>
                <a:gd name="connsiteX7" fmla="*/ 64937 w 501491"/>
                <a:gd name="connsiteY7" fmla="*/ 981337 h 1268730"/>
                <a:gd name="connsiteX8" fmla="*/ 7501 w 501491"/>
                <a:gd name="connsiteY8" fmla="*/ 1152358 h 1268730"/>
                <a:gd name="connsiteX9" fmla="*/ 3215 w 501491"/>
                <a:gd name="connsiteY9" fmla="*/ 1172075 h 1268730"/>
                <a:gd name="connsiteX10" fmla="*/ 313539 w 501491"/>
                <a:gd name="connsiteY10" fmla="*/ 1265944 h 1268730"/>
                <a:gd name="connsiteX11" fmla="*/ 458415 w 501491"/>
                <a:gd name="connsiteY11" fmla="*/ 1030629 h 1268730"/>
                <a:gd name="connsiteX12" fmla="*/ 476845 w 501491"/>
                <a:gd name="connsiteY12" fmla="*/ 936331 h 1268730"/>
                <a:gd name="connsiteX13" fmla="*/ 500848 w 501491"/>
                <a:gd name="connsiteY13" fmla="*/ 830461 h 1268730"/>
                <a:gd name="connsiteX14" fmla="*/ 433126 w 501491"/>
                <a:gd name="connsiteY14" fmla="*/ 3215 h 126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1491" h="1268730">
                  <a:moveTo>
                    <a:pt x="433126" y="3215"/>
                  </a:moveTo>
                  <a:cubicBezTo>
                    <a:pt x="425839" y="25503"/>
                    <a:pt x="419838" y="47792"/>
                    <a:pt x="416838" y="70509"/>
                  </a:cubicBezTo>
                  <a:cubicBezTo>
                    <a:pt x="408694" y="124087"/>
                    <a:pt x="408694" y="178094"/>
                    <a:pt x="405694" y="232100"/>
                  </a:cubicBezTo>
                  <a:cubicBezTo>
                    <a:pt x="403979" y="267248"/>
                    <a:pt x="401407" y="302824"/>
                    <a:pt x="389406" y="336256"/>
                  </a:cubicBezTo>
                  <a:cubicBezTo>
                    <a:pt x="373547" y="383405"/>
                    <a:pt x="343114" y="422839"/>
                    <a:pt x="322969" y="468273"/>
                  </a:cubicBezTo>
                  <a:cubicBezTo>
                    <a:pt x="290822" y="540710"/>
                    <a:pt x="276249" y="620435"/>
                    <a:pt x="238101" y="690301"/>
                  </a:cubicBezTo>
                  <a:cubicBezTo>
                    <a:pt x="222242" y="719018"/>
                    <a:pt x="204240" y="746022"/>
                    <a:pt x="186666" y="773454"/>
                  </a:cubicBezTo>
                  <a:cubicBezTo>
                    <a:pt x="142946" y="840748"/>
                    <a:pt x="99227" y="908471"/>
                    <a:pt x="64937" y="981337"/>
                  </a:cubicBezTo>
                  <a:cubicBezTo>
                    <a:pt x="38791" y="1035772"/>
                    <a:pt x="19931" y="1093637"/>
                    <a:pt x="7501" y="1152358"/>
                  </a:cubicBezTo>
                  <a:cubicBezTo>
                    <a:pt x="6215" y="1158788"/>
                    <a:pt x="4501" y="1165646"/>
                    <a:pt x="3215" y="1172075"/>
                  </a:cubicBezTo>
                  <a:cubicBezTo>
                    <a:pt x="109514" y="1195221"/>
                    <a:pt x="213241" y="1226939"/>
                    <a:pt x="313539" y="1265944"/>
                  </a:cubicBezTo>
                  <a:cubicBezTo>
                    <a:pt x="361545" y="1187506"/>
                    <a:pt x="411694" y="1109925"/>
                    <a:pt x="458415" y="1030629"/>
                  </a:cubicBezTo>
                  <a:cubicBezTo>
                    <a:pt x="476845" y="1002339"/>
                    <a:pt x="469987" y="967621"/>
                    <a:pt x="476845" y="936331"/>
                  </a:cubicBezTo>
                  <a:cubicBezTo>
                    <a:pt x="483703" y="900756"/>
                    <a:pt x="490561" y="865179"/>
                    <a:pt x="500848" y="830461"/>
                  </a:cubicBezTo>
                  <a:cubicBezTo>
                    <a:pt x="432697" y="554426"/>
                    <a:pt x="409980" y="274963"/>
                    <a:pt x="433126" y="32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8" name="Freeform: Shape 413">
              <a:extLst>
                <a:ext uri="{FF2B5EF4-FFF2-40B4-BE49-F238E27FC236}">
                  <a16:creationId xmlns:a16="http://schemas.microsoft.com/office/drawing/2014/main" id="{43101C03-679C-446D-BD47-80B61894EC30}"/>
                </a:ext>
              </a:extLst>
            </p:cNvPr>
            <p:cNvSpPr/>
            <p:nvPr/>
          </p:nvSpPr>
          <p:spPr>
            <a:xfrm>
              <a:off x="4881491" y="713875"/>
              <a:ext cx="1504474" cy="2546033"/>
            </a:xfrm>
            <a:custGeom>
              <a:avLst/>
              <a:gdLst>
                <a:gd name="connsiteX0" fmla="*/ 285679 w 1504473"/>
                <a:gd name="connsiteY0" fmla="*/ 1179790 h 2546032"/>
                <a:gd name="connsiteX1" fmla="*/ 285679 w 1504473"/>
                <a:gd name="connsiteY1" fmla="*/ 1179790 h 2546032"/>
                <a:gd name="connsiteX2" fmla="*/ 298109 w 1504473"/>
                <a:gd name="connsiteY2" fmla="*/ 1080349 h 2546032"/>
                <a:gd name="connsiteX3" fmla="*/ 312253 w 1504473"/>
                <a:gd name="connsiteY3" fmla="*/ 1121069 h 2546032"/>
                <a:gd name="connsiteX4" fmla="*/ 338400 w 1504473"/>
                <a:gd name="connsiteY4" fmla="*/ 1217081 h 2546032"/>
                <a:gd name="connsiteX5" fmla="*/ 347829 w 1504473"/>
                <a:gd name="connsiteY5" fmla="*/ 1254371 h 2546032"/>
                <a:gd name="connsiteX6" fmla="*/ 394121 w 1504473"/>
                <a:gd name="connsiteY6" fmla="*/ 1433965 h 2546032"/>
                <a:gd name="connsiteX7" fmla="*/ 437412 w 1504473"/>
                <a:gd name="connsiteY7" fmla="*/ 1433965 h 2546032"/>
                <a:gd name="connsiteX8" fmla="*/ 526566 w 1504473"/>
                <a:gd name="connsiteY8" fmla="*/ 1344811 h 2546032"/>
                <a:gd name="connsiteX9" fmla="*/ 532567 w 1504473"/>
                <a:gd name="connsiteY9" fmla="*/ 1344811 h 2546032"/>
                <a:gd name="connsiteX10" fmla="*/ 871180 w 1504473"/>
                <a:gd name="connsiteY10" fmla="*/ 1344811 h 2546032"/>
                <a:gd name="connsiteX11" fmla="*/ 880610 w 1504473"/>
                <a:gd name="connsiteY11" fmla="*/ 1331524 h 2546032"/>
                <a:gd name="connsiteX12" fmla="*/ 941046 w 1504473"/>
                <a:gd name="connsiteY12" fmla="*/ 1331095 h 2546032"/>
                <a:gd name="connsiteX13" fmla="*/ 941475 w 1504473"/>
                <a:gd name="connsiteY13" fmla="*/ 1391960 h 2546032"/>
                <a:gd name="connsiteX14" fmla="*/ 880610 w 1504473"/>
                <a:gd name="connsiteY14" fmla="*/ 1391531 h 2546032"/>
                <a:gd name="connsiteX15" fmla="*/ 870323 w 1504473"/>
                <a:gd name="connsiteY15" fmla="*/ 1373958 h 2546032"/>
                <a:gd name="connsiteX16" fmla="*/ 538996 w 1504473"/>
                <a:gd name="connsiteY16" fmla="*/ 1374386 h 2546032"/>
                <a:gd name="connsiteX17" fmla="*/ 449842 w 1504473"/>
                <a:gd name="connsiteY17" fmla="*/ 1463540 h 2546032"/>
                <a:gd name="connsiteX18" fmla="*/ 443841 w 1504473"/>
                <a:gd name="connsiteY18" fmla="*/ 1463540 h 2546032"/>
                <a:gd name="connsiteX19" fmla="*/ 403122 w 1504473"/>
                <a:gd name="connsiteY19" fmla="*/ 1463540 h 2546032"/>
                <a:gd name="connsiteX20" fmla="*/ 417267 w 1504473"/>
                <a:gd name="connsiteY20" fmla="*/ 1493544 h 2546032"/>
                <a:gd name="connsiteX21" fmla="*/ 497419 w 1504473"/>
                <a:gd name="connsiteY21" fmla="*/ 1493544 h 2546032"/>
                <a:gd name="connsiteX22" fmla="*/ 514993 w 1504473"/>
                <a:gd name="connsiteY22" fmla="*/ 1475970 h 2546032"/>
                <a:gd name="connsiteX23" fmla="*/ 526566 w 1504473"/>
                <a:gd name="connsiteY23" fmla="*/ 1437394 h 2546032"/>
                <a:gd name="connsiteX24" fmla="*/ 587002 w 1504473"/>
                <a:gd name="connsiteY24" fmla="*/ 1437394 h 2546032"/>
                <a:gd name="connsiteX25" fmla="*/ 587002 w 1504473"/>
                <a:gd name="connsiteY25" fmla="*/ 1497830 h 2546032"/>
                <a:gd name="connsiteX26" fmla="*/ 530424 w 1504473"/>
                <a:gd name="connsiteY26" fmla="*/ 1501259 h 2546032"/>
                <a:gd name="connsiteX27" fmla="*/ 508992 w 1504473"/>
                <a:gd name="connsiteY27" fmla="*/ 1522690 h 2546032"/>
                <a:gd name="connsiteX28" fmla="*/ 430982 w 1504473"/>
                <a:gd name="connsiteY28" fmla="*/ 1522690 h 2546032"/>
                <a:gd name="connsiteX29" fmla="*/ 436555 w 1504473"/>
                <a:gd name="connsiteY29" fmla="*/ 1539407 h 2546032"/>
                <a:gd name="connsiteX30" fmla="*/ 438698 w 1504473"/>
                <a:gd name="connsiteY30" fmla="*/ 1548408 h 2546032"/>
                <a:gd name="connsiteX31" fmla="*/ 467844 w 1504473"/>
                <a:gd name="connsiteY31" fmla="*/ 1560838 h 2546032"/>
                <a:gd name="connsiteX32" fmla="*/ 468273 w 1504473"/>
                <a:gd name="connsiteY32" fmla="*/ 1621274 h 2546032"/>
                <a:gd name="connsiteX33" fmla="*/ 445984 w 1504473"/>
                <a:gd name="connsiteY33" fmla="*/ 1633276 h 2546032"/>
                <a:gd name="connsiteX34" fmla="*/ 444270 w 1504473"/>
                <a:gd name="connsiteY34" fmla="*/ 1688140 h 2546032"/>
                <a:gd name="connsiteX35" fmla="*/ 548426 w 1504473"/>
                <a:gd name="connsiteY35" fmla="*/ 1583984 h 2546032"/>
                <a:gd name="connsiteX36" fmla="*/ 554427 w 1504473"/>
                <a:gd name="connsiteY36" fmla="*/ 1584412 h 2546032"/>
                <a:gd name="connsiteX37" fmla="*/ 635865 w 1504473"/>
                <a:gd name="connsiteY37" fmla="*/ 1584412 h 2546032"/>
                <a:gd name="connsiteX38" fmla="*/ 647867 w 1504473"/>
                <a:gd name="connsiteY38" fmla="*/ 1558266 h 2546032"/>
                <a:gd name="connsiteX39" fmla="*/ 708303 w 1504473"/>
                <a:gd name="connsiteY39" fmla="*/ 1558266 h 2546032"/>
                <a:gd name="connsiteX40" fmla="*/ 708732 w 1504473"/>
                <a:gd name="connsiteY40" fmla="*/ 1619131 h 2546032"/>
                <a:gd name="connsiteX41" fmla="*/ 647867 w 1504473"/>
                <a:gd name="connsiteY41" fmla="*/ 1618702 h 2546032"/>
                <a:gd name="connsiteX42" fmla="*/ 643581 w 1504473"/>
                <a:gd name="connsiteY42" fmla="*/ 1613559 h 2546032"/>
                <a:gd name="connsiteX43" fmla="*/ 560427 w 1504473"/>
                <a:gd name="connsiteY43" fmla="*/ 1613130 h 2546032"/>
                <a:gd name="connsiteX44" fmla="*/ 436126 w 1504473"/>
                <a:gd name="connsiteY44" fmla="*/ 1737432 h 2546032"/>
                <a:gd name="connsiteX45" fmla="*/ 436126 w 1504473"/>
                <a:gd name="connsiteY45" fmla="*/ 1737860 h 2546032"/>
                <a:gd name="connsiteX46" fmla="*/ 413837 w 1504473"/>
                <a:gd name="connsiteY46" fmla="*/ 1816727 h 2546032"/>
                <a:gd name="connsiteX47" fmla="*/ 406980 w 1504473"/>
                <a:gd name="connsiteY47" fmla="*/ 1854017 h 2546032"/>
                <a:gd name="connsiteX48" fmla="*/ 522280 w 1504473"/>
                <a:gd name="connsiteY48" fmla="*/ 1738717 h 2546032"/>
                <a:gd name="connsiteX49" fmla="*/ 524423 w 1504473"/>
                <a:gd name="connsiteY49" fmla="*/ 1737432 h 2546032"/>
                <a:gd name="connsiteX50" fmla="*/ 529138 w 1504473"/>
                <a:gd name="connsiteY50" fmla="*/ 1682139 h 2546032"/>
                <a:gd name="connsiteX51" fmla="*/ 589574 w 1504473"/>
                <a:gd name="connsiteY51" fmla="*/ 1682139 h 2546032"/>
                <a:gd name="connsiteX52" fmla="*/ 590002 w 1504473"/>
                <a:gd name="connsiteY52" fmla="*/ 1743004 h 2546032"/>
                <a:gd name="connsiteX53" fmla="*/ 546711 w 1504473"/>
                <a:gd name="connsiteY53" fmla="*/ 1753291 h 2546032"/>
                <a:gd name="connsiteX54" fmla="*/ 543282 w 1504473"/>
                <a:gd name="connsiteY54" fmla="*/ 1759720 h 2546032"/>
                <a:gd name="connsiteX55" fmla="*/ 397978 w 1504473"/>
                <a:gd name="connsiteY55" fmla="*/ 1905024 h 2546032"/>
                <a:gd name="connsiteX56" fmla="*/ 394121 w 1504473"/>
                <a:gd name="connsiteY56" fmla="*/ 1926027 h 2546032"/>
                <a:gd name="connsiteX57" fmla="*/ 380833 w 1504473"/>
                <a:gd name="connsiteY57" fmla="*/ 1992892 h 2546032"/>
                <a:gd name="connsiteX58" fmla="*/ 782884 w 1504473"/>
                <a:gd name="connsiteY58" fmla="*/ 1590842 h 2546032"/>
                <a:gd name="connsiteX59" fmla="*/ 782884 w 1504473"/>
                <a:gd name="connsiteY59" fmla="*/ 1514975 h 2546032"/>
                <a:gd name="connsiteX60" fmla="*/ 766596 w 1504473"/>
                <a:gd name="connsiteY60" fmla="*/ 1504688 h 2546032"/>
                <a:gd name="connsiteX61" fmla="*/ 767025 w 1504473"/>
                <a:gd name="connsiteY61" fmla="*/ 1444252 h 2546032"/>
                <a:gd name="connsiteX62" fmla="*/ 827461 w 1504473"/>
                <a:gd name="connsiteY62" fmla="*/ 1443823 h 2546032"/>
                <a:gd name="connsiteX63" fmla="*/ 827889 w 1504473"/>
                <a:gd name="connsiteY63" fmla="*/ 1505117 h 2546032"/>
                <a:gd name="connsiteX64" fmla="*/ 812459 w 1504473"/>
                <a:gd name="connsiteY64" fmla="*/ 1514975 h 2546032"/>
                <a:gd name="connsiteX65" fmla="*/ 812030 w 1504473"/>
                <a:gd name="connsiteY65" fmla="*/ 1596842 h 2546032"/>
                <a:gd name="connsiteX66" fmla="*/ 812030 w 1504473"/>
                <a:gd name="connsiteY66" fmla="*/ 1602843 h 2546032"/>
                <a:gd name="connsiteX67" fmla="*/ 373547 w 1504473"/>
                <a:gd name="connsiteY67" fmla="*/ 2041755 h 2546032"/>
                <a:gd name="connsiteX68" fmla="*/ 369261 w 1504473"/>
                <a:gd name="connsiteY68" fmla="*/ 2041755 h 2546032"/>
                <a:gd name="connsiteX69" fmla="*/ 348258 w 1504473"/>
                <a:gd name="connsiteY69" fmla="*/ 2103906 h 2546032"/>
                <a:gd name="connsiteX70" fmla="*/ 340971 w 1504473"/>
                <a:gd name="connsiteY70" fmla="*/ 2121480 h 2546032"/>
                <a:gd name="connsiteX71" fmla="*/ 370546 w 1504473"/>
                <a:gd name="connsiteY71" fmla="*/ 2121480 h 2546032"/>
                <a:gd name="connsiteX72" fmla="*/ 638437 w 1504473"/>
                <a:gd name="connsiteY72" fmla="*/ 1853589 h 2546032"/>
                <a:gd name="connsiteX73" fmla="*/ 649153 w 1504473"/>
                <a:gd name="connsiteY73" fmla="*/ 1811584 h 2546032"/>
                <a:gd name="connsiteX74" fmla="*/ 710017 w 1504473"/>
                <a:gd name="connsiteY74" fmla="*/ 1811584 h 2546032"/>
                <a:gd name="connsiteX75" fmla="*/ 710017 w 1504473"/>
                <a:gd name="connsiteY75" fmla="*/ 1872020 h 2546032"/>
                <a:gd name="connsiteX76" fmla="*/ 656439 w 1504473"/>
                <a:gd name="connsiteY76" fmla="*/ 1877592 h 2546032"/>
                <a:gd name="connsiteX77" fmla="*/ 383405 w 1504473"/>
                <a:gd name="connsiteY77" fmla="*/ 2150626 h 2546032"/>
                <a:gd name="connsiteX78" fmla="*/ 377404 w 1504473"/>
                <a:gd name="connsiteY78" fmla="*/ 2150626 h 2546032"/>
                <a:gd name="connsiteX79" fmla="*/ 329827 w 1504473"/>
                <a:gd name="connsiteY79" fmla="*/ 2150626 h 2546032"/>
                <a:gd name="connsiteX80" fmla="*/ 314396 w 1504473"/>
                <a:gd name="connsiteY80" fmla="*/ 2199489 h 2546032"/>
                <a:gd name="connsiteX81" fmla="*/ 324255 w 1504473"/>
                <a:gd name="connsiteY81" fmla="*/ 2218349 h 2546032"/>
                <a:gd name="connsiteX82" fmla="*/ 408694 w 1504473"/>
                <a:gd name="connsiteY82" fmla="*/ 2218349 h 2546032"/>
                <a:gd name="connsiteX83" fmla="*/ 752880 w 1504473"/>
                <a:gd name="connsiteY83" fmla="*/ 1874163 h 2546032"/>
                <a:gd name="connsiteX84" fmla="*/ 752880 w 1504473"/>
                <a:gd name="connsiteY84" fmla="*/ 1718572 h 2546032"/>
                <a:gd name="connsiteX85" fmla="*/ 756738 w 1504473"/>
                <a:gd name="connsiteY85" fmla="*/ 1708714 h 2546032"/>
                <a:gd name="connsiteX86" fmla="*/ 768310 w 1504473"/>
                <a:gd name="connsiteY86" fmla="*/ 1686425 h 2546032"/>
                <a:gd name="connsiteX87" fmla="*/ 828747 w 1504473"/>
                <a:gd name="connsiteY87" fmla="*/ 1686425 h 2546032"/>
                <a:gd name="connsiteX88" fmla="*/ 828747 w 1504473"/>
                <a:gd name="connsiteY88" fmla="*/ 1746861 h 2546032"/>
                <a:gd name="connsiteX89" fmla="*/ 782026 w 1504473"/>
                <a:gd name="connsiteY89" fmla="*/ 1756720 h 2546032"/>
                <a:gd name="connsiteX90" fmla="*/ 782026 w 1504473"/>
                <a:gd name="connsiteY90" fmla="*/ 1887879 h 2546032"/>
                <a:gd name="connsiteX91" fmla="*/ 421553 w 1504473"/>
                <a:gd name="connsiteY91" fmla="*/ 2248781 h 2546032"/>
                <a:gd name="connsiteX92" fmla="*/ 340543 w 1504473"/>
                <a:gd name="connsiteY92" fmla="*/ 2248781 h 2546032"/>
                <a:gd name="connsiteX93" fmla="*/ 362402 w 1504473"/>
                <a:gd name="connsiteY93" fmla="*/ 2288643 h 2546032"/>
                <a:gd name="connsiteX94" fmla="*/ 391978 w 1504473"/>
                <a:gd name="connsiteY94" fmla="*/ 2310075 h 2546032"/>
                <a:gd name="connsiteX95" fmla="*/ 393692 w 1504473"/>
                <a:gd name="connsiteY95" fmla="*/ 2310075 h 2546032"/>
                <a:gd name="connsiteX96" fmla="*/ 812887 w 1504473"/>
                <a:gd name="connsiteY96" fmla="*/ 1890879 h 2546032"/>
                <a:gd name="connsiteX97" fmla="*/ 813316 w 1504473"/>
                <a:gd name="connsiteY97" fmla="*/ 1812869 h 2546032"/>
                <a:gd name="connsiteX98" fmla="*/ 813316 w 1504473"/>
                <a:gd name="connsiteY98" fmla="*/ 1806869 h 2546032"/>
                <a:gd name="connsiteX99" fmla="*/ 911900 w 1504473"/>
                <a:gd name="connsiteY99" fmla="*/ 1708285 h 2546032"/>
                <a:gd name="connsiteX100" fmla="*/ 893469 w 1504473"/>
                <a:gd name="connsiteY100" fmla="*/ 1639276 h 2546032"/>
                <a:gd name="connsiteX101" fmla="*/ 887468 w 1504473"/>
                <a:gd name="connsiteY101" fmla="*/ 1634133 h 2546032"/>
                <a:gd name="connsiteX102" fmla="*/ 887468 w 1504473"/>
                <a:gd name="connsiteY102" fmla="*/ 1573268 h 2546032"/>
                <a:gd name="connsiteX103" fmla="*/ 948333 w 1504473"/>
                <a:gd name="connsiteY103" fmla="*/ 1573268 h 2546032"/>
                <a:gd name="connsiteX104" fmla="*/ 948333 w 1504473"/>
                <a:gd name="connsiteY104" fmla="*/ 1633704 h 2546032"/>
                <a:gd name="connsiteX105" fmla="*/ 926045 w 1504473"/>
                <a:gd name="connsiteY105" fmla="*/ 1645706 h 2546032"/>
                <a:gd name="connsiteX106" fmla="*/ 942761 w 1504473"/>
                <a:gd name="connsiteY106" fmla="*/ 1708714 h 2546032"/>
                <a:gd name="connsiteX107" fmla="*/ 944904 w 1504473"/>
                <a:gd name="connsiteY107" fmla="*/ 1716857 h 2546032"/>
                <a:gd name="connsiteX108" fmla="*/ 842891 w 1504473"/>
                <a:gd name="connsiteY108" fmla="*/ 1819299 h 2546032"/>
                <a:gd name="connsiteX109" fmla="*/ 842891 w 1504473"/>
                <a:gd name="connsiteY109" fmla="*/ 1896451 h 2546032"/>
                <a:gd name="connsiteX110" fmla="*/ 842891 w 1504473"/>
                <a:gd name="connsiteY110" fmla="*/ 1902452 h 2546032"/>
                <a:gd name="connsiteX111" fmla="*/ 417267 w 1504473"/>
                <a:gd name="connsiteY111" fmla="*/ 2328077 h 2546032"/>
                <a:gd name="connsiteX112" fmla="*/ 446842 w 1504473"/>
                <a:gd name="connsiteY112" fmla="*/ 2350794 h 2546032"/>
                <a:gd name="connsiteX113" fmla="*/ 862608 w 1504473"/>
                <a:gd name="connsiteY113" fmla="*/ 1935028 h 2546032"/>
                <a:gd name="connsiteX114" fmla="*/ 884896 w 1504473"/>
                <a:gd name="connsiteY114" fmla="*/ 1852303 h 2546032"/>
                <a:gd name="connsiteX115" fmla="*/ 885754 w 1504473"/>
                <a:gd name="connsiteY115" fmla="*/ 1848874 h 2546032"/>
                <a:gd name="connsiteX116" fmla="*/ 1008340 w 1504473"/>
                <a:gd name="connsiteY116" fmla="*/ 1726287 h 2546032"/>
                <a:gd name="connsiteX117" fmla="*/ 1008340 w 1504473"/>
                <a:gd name="connsiteY117" fmla="*/ 1515832 h 2546032"/>
                <a:gd name="connsiteX118" fmla="*/ 1007055 w 1504473"/>
                <a:gd name="connsiteY118" fmla="*/ 1514975 h 2546032"/>
                <a:gd name="connsiteX119" fmla="*/ 1007055 w 1504473"/>
                <a:gd name="connsiteY119" fmla="*/ 1454110 h 2546032"/>
                <a:gd name="connsiteX120" fmla="*/ 1067491 w 1504473"/>
                <a:gd name="connsiteY120" fmla="*/ 1454539 h 2546032"/>
                <a:gd name="connsiteX121" fmla="*/ 1067491 w 1504473"/>
                <a:gd name="connsiteY121" fmla="*/ 1514975 h 2546032"/>
                <a:gd name="connsiteX122" fmla="*/ 1037487 w 1504473"/>
                <a:gd name="connsiteY122" fmla="*/ 1527834 h 2546032"/>
                <a:gd name="connsiteX123" fmla="*/ 1037487 w 1504473"/>
                <a:gd name="connsiteY123" fmla="*/ 1732717 h 2546032"/>
                <a:gd name="connsiteX124" fmla="*/ 1037487 w 1504473"/>
                <a:gd name="connsiteY124" fmla="*/ 1738717 h 2546032"/>
                <a:gd name="connsiteX125" fmla="*/ 911471 w 1504473"/>
                <a:gd name="connsiteY125" fmla="*/ 1864733 h 2546032"/>
                <a:gd name="connsiteX126" fmla="*/ 889611 w 1504473"/>
                <a:gd name="connsiteY126" fmla="*/ 1946601 h 2546032"/>
                <a:gd name="connsiteX127" fmla="*/ 888754 w 1504473"/>
                <a:gd name="connsiteY127" fmla="*/ 1950458 h 2546032"/>
                <a:gd name="connsiteX128" fmla="*/ 469559 w 1504473"/>
                <a:gd name="connsiteY128" fmla="*/ 2369654 h 2546032"/>
                <a:gd name="connsiteX129" fmla="*/ 479417 w 1504473"/>
                <a:gd name="connsiteY129" fmla="*/ 2377797 h 2546032"/>
                <a:gd name="connsiteX130" fmla="*/ 1033201 w 1504473"/>
                <a:gd name="connsiteY130" fmla="*/ 1824014 h 2546032"/>
                <a:gd name="connsiteX131" fmla="*/ 1039202 w 1504473"/>
                <a:gd name="connsiteY131" fmla="*/ 1824014 h 2546032"/>
                <a:gd name="connsiteX132" fmla="*/ 1113354 w 1504473"/>
                <a:gd name="connsiteY132" fmla="*/ 1823585 h 2546032"/>
                <a:gd name="connsiteX133" fmla="*/ 1123212 w 1504473"/>
                <a:gd name="connsiteY133" fmla="*/ 1809012 h 2546032"/>
                <a:gd name="connsiteX134" fmla="*/ 1184077 w 1504473"/>
                <a:gd name="connsiteY134" fmla="*/ 1809012 h 2546032"/>
                <a:gd name="connsiteX135" fmla="*/ 1184077 w 1504473"/>
                <a:gd name="connsiteY135" fmla="*/ 1869448 h 2546032"/>
                <a:gd name="connsiteX136" fmla="*/ 1123641 w 1504473"/>
                <a:gd name="connsiteY136" fmla="*/ 1869448 h 2546032"/>
                <a:gd name="connsiteX137" fmla="*/ 1113354 w 1504473"/>
                <a:gd name="connsiteY137" fmla="*/ 1852732 h 2546032"/>
                <a:gd name="connsiteX138" fmla="*/ 1046488 w 1504473"/>
                <a:gd name="connsiteY138" fmla="*/ 1852732 h 2546032"/>
                <a:gd name="connsiteX139" fmla="*/ 502563 w 1504473"/>
                <a:gd name="connsiteY139" fmla="*/ 2396657 h 2546032"/>
                <a:gd name="connsiteX140" fmla="*/ 529566 w 1504473"/>
                <a:gd name="connsiteY140" fmla="*/ 2419374 h 2546032"/>
                <a:gd name="connsiteX141" fmla="*/ 869466 w 1504473"/>
                <a:gd name="connsiteY141" fmla="*/ 2079474 h 2546032"/>
                <a:gd name="connsiteX142" fmla="*/ 872895 w 1504473"/>
                <a:gd name="connsiteY142" fmla="*/ 2076474 h 2546032"/>
                <a:gd name="connsiteX143" fmla="*/ 885325 w 1504473"/>
                <a:gd name="connsiteY143" fmla="*/ 2047327 h 2546032"/>
                <a:gd name="connsiteX144" fmla="*/ 946190 w 1504473"/>
                <a:gd name="connsiteY144" fmla="*/ 2047327 h 2546032"/>
                <a:gd name="connsiteX145" fmla="*/ 946190 w 1504473"/>
                <a:gd name="connsiteY145" fmla="*/ 2107763 h 2546032"/>
                <a:gd name="connsiteX146" fmla="*/ 912328 w 1504473"/>
                <a:gd name="connsiteY146" fmla="*/ 2119765 h 2546032"/>
                <a:gd name="connsiteX147" fmla="*/ 911471 w 1504473"/>
                <a:gd name="connsiteY147" fmla="*/ 2120622 h 2546032"/>
                <a:gd name="connsiteX148" fmla="*/ 574143 w 1504473"/>
                <a:gd name="connsiteY148" fmla="*/ 2457950 h 2546032"/>
                <a:gd name="connsiteX149" fmla="*/ 605433 w 1504473"/>
                <a:gd name="connsiteY149" fmla="*/ 2486668 h 2546032"/>
                <a:gd name="connsiteX150" fmla="*/ 1013913 w 1504473"/>
                <a:gd name="connsiteY150" fmla="*/ 2078188 h 2546032"/>
                <a:gd name="connsiteX151" fmla="*/ 1013913 w 1504473"/>
                <a:gd name="connsiteY151" fmla="*/ 1989892 h 2546032"/>
                <a:gd name="connsiteX152" fmla="*/ 1004912 w 1504473"/>
                <a:gd name="connsiteY152" fmla="*/ 1983462 h 2546032"/>
                <a:gd name="connsiteX153" fmla="*/ 1005340 w 1504473"/>
                <a:gd name="connsiteY153" fmla="*/ 1922597 h 2546032"/>
                <a:gd name="connsiteX154" fmla="*/ 1065776 w 1504473"/>
                <a:gd name="connsiteY154" fmla="*/ 1922597 h 2546032"/>
                <a:gd name="connsiteX155" fmla="*/ 1065776 w 1504473"/>
                <a:gd name="connsiteY155" fmla="*/ 1983034 h 2546032"/>
                <a:gd name="connsiteX156" fmla="*/ 1052917 w 1504473"/>
                <a:gd name="connsiteY156" fmla="*/ 1992035 h 2546032"/>
                <a:gd name="connsiteX157" fmla="*/ 1052917 w 1504473"/>
                <a:gd name="connsiteY157" fmla="*/ 2086332 h 2546032"/>
                <a:gd name="connsiteX158" fmla="*/ 1052917 w 1504473"/>
                <a:gd name="connsiteY158" fmla="*/ 2094476 h 2546032"/>
                <a:gd name="connsiteX159" fmla="*/ 634151 w 1504473"/>
                <a:gd name="connsiteY159" fmla="*/ 2513243 h 2546032"/>
                <a:gd name="connsiteX160" fmla="*/ 665440 w 1504473"/>
                <a:gd name="connsiteY160" fmla="*/ 2544104 h 2546032"/>
                <a:gd name="connsiteX161" fmla="*/ 1260801 w 1504473"/>
                <a:gd name="connsiteY161" fmla="*/ 1948744 h 2546032"/>
                <a:gd name="connsiteX162" fmla="*/ 1260801 w 1504473"/>
                <a:gd name="connsiteY162" fmla="*/ 1797010 h 2546032"/>
                <a:gd name="connsiteX163" fmla="*/ 1260801 w 1504473"/>
                <a:gd name="connsiteY163" fmla="*/ 1785009 h 2546032"/>
                <a:gd name="connsiteX164" fmla="*/ 1349097 w 1504473"/>
                <a:gd name="connsiteY164" fmla="*/ 1696712 h 2546032"/>
                <a:gd name="connsiteX165" fmla="*/ 1361099 w 1504473"/>
                <a:gd name="connsiteY165" fmla="*/ 1696712 h 2546032"/>
                <a:gd name="connsiteX166" fmla="*/ 1497830 w 1504473"/>
                <a:gd name="connsiteY166" fmla="*/ 1697141 h 2546032"/>
                <a:gd name="connsiteX167" fmla="*/ 1502117 w 1504473"/>
                <a:gd name="connsiteY167" fmla="*/ 1692854 h 2546032"/>
                <a:gd name="connsiteX168" fmla="*/ 1353812 w 1504473"/>
                <a:gd name="connsiteY168" fmla="*/ 435269 h 2546032"/>
                <a:gd name="connsiteX169" fmla="*/ 1304520 w 1504473"/>
                <a:gd name="connsiteY169" fmla="*/ 413837 h 2546032"/>
                <a:gd name="connsiteX170" fmla="*/ 1289947 w 1504473"/>
                <a:gd name="connsiteY170" fmla="*/ 404408 h 2546032"/>
                <a:gd name="connsiteX171" fmla="*/ 1289947 w 1504473"/>
                <a:gd name="connsiteY171" fmla="*/ 467416 h 2546032"/>
                <a:gd name="connsiteX172" fmla="*/ 1295519 w 1504473"/>
                <a:gd name="connsiteY172" fmla="*/ 472130 h 2546032"/>
                <a:gd name="connsiteX173" fmla="*/ 1295519 w 1504473"/>
                <a:gd name="connsiteY173" fmla="*/ 532995 h 2546032"/>
                <a:gd name="connsiteX174" fmla="*/ 1234655 w 1504473"/>
                <a:gd name="connsiteY174" fmla="*/ 532995 h 2546032"/>
                <a:gd name="connsiteX175" fmla="*/ 1234655 w 1504473"/>
                <a:gd name="connsiteY175" fmla="*/ 472559 h 2546032"/>
                <a:gd name="connsiteX176" fmla="*/ 1260801 w 1504473"/>
                <a:gd name="connsiteY176" fmla="*/ 460558 h 2546032"/>
                <a:gd name="connsiteX177" fmla="*/ 1260801 w 1504473"/>
                <a:gd name="connsiteY177" fmla="*/ 388120 h 2546032"/>
                <a:gd name="connsiteX178" fmla="*/ 1260801 w 1504473"/>
                <a:gd name="connsiteY178" fmla="*/ 384262 h 2546032"/>
                <a:gd name="connsiteX179" fmla="*/ 1217938 w 1504473"/>
                <a:gd name="connsiteY179" fmla="*/ 351258 h 2546032"/>
                <a:gd name="connsiteX180" fmla="*/ 1166503 w 1504473"/>
                <a:gd name="connsiteY180" fmla="*/ 301966 h 2546032"/>
                <a:gd name="connsiteX181" fmla="*/ 1157073 w 1504473"/>
                <a:gd name="connsiteY181" fmla="*/ 283107 h 2546032"/>
                <a:gd name="connsiteX182" fmla="*/ 1132642 w 1504473"/>
                <a:gd name="connsiteY182" fmla="*/ 307538 h 2546032"/>
                <a:gd name="connsiteX183" fmla="*/ 1132642 w 1504473"/>
                <a:gd name="connsiteY183" fmla="*/ 342686 h 2546032"/>
                <a:gd name="connsiteX184" fmla="*/ 1177647 w 1504473"/>
                <a:gd name="connsiteY184" fmla="*/ 352973 h 2546032"/>
                <a:gd name="connsiteX185" fmla="*/ 1177647 w 1504473"/>
                <a:gd name="connsiteY185" fmla="*/ 413409 h 2546032"/>
                <a:gd name="connsiteX186" fmla="*/ 1116783 w 1504473"/>
                <a:gd name="connsiteY186" fmla="*/ 413409 h 2546032"/>
                <a:gd name="connsiteX187" fmla="*/ 1113354 w 1504473"/>
                <a:gd name="connsiteY187" fmla="*/ 356830 h 2546032"/>
                <a:gd name="connsiteX188" fmla="*/ 1113354 w 1504473"/>
                <a:gd name="connsiteY188" fmla="*/ 303681 h 2546032"/>
                <a:gd name="connsiteX189" fmla="*/ 1113782 w 1504473"/>
                <a:gd name="connsiteY189" fmla="*/ 299395 h 2546032"/>
                <a:gd name="connsiteX190" fmla="*/ 1156216 w 1504473"/>
                <a:gd name="connsiteY190" fmla="*/ 256961 h 2546032"/>
                <a:gd name="connsiteX191" fmla="*/ 1168646 w 1504473"/>
                <a:gd name="connsiteY191" fmla="*/ 173379 h 2546032"/>
                <a:gd name="connsiteX192" fmla="*/ 1169075 w 1504473"/>
                <a:gd name="connsiteY192" fmla="*/ 171664 h 2546032"/>
                <a:gd name="connsiteX193" fmla="*/ 1110782 w 1504473"/>
                <a:gd name="connsiteY193" fmla="*/ 169950 h 2546032"/>
                <a:gd name="connsiteX194" fmla="*/ 1106067 w 1504473"/>
                <a:gd name="connsiteY194" fmla="*/ 164378 h 2546032"/>
                <a:gd name="connsiteX195" fmla="*/ 1051203 w 1504473"/>
                <a:gd name="connsiteY195" fmla="*/ 163949 h 2546032"/>
                <a:gd name="connsiteX196" fmla="*/ 1043059 w 1504473"/>
                <a:gd name="connsiteY196" fmla="*/ 163949 h 2546032"/>
                <a:gd name="connsiteX197" fmla="*/ 880182 w 1504473"/>
                <a:gd name="connsiteY197" fmla="*/ 3215 h 2546032"/>
                <a:gd name="connsiteX198" fmla="*/ 776454 w 1504473"/>
                <a:gd name="connsiteY198" fmla="*/ 3215 h 2546032"/>
                <a:gd name="connsiteX199" fmla="*/ 774740 w 1504473"/>
                <a:gd name="connsiteY199" fmla="*/ 14359 h 2546032"/>
                <a:gd name="connsiteX200" fmla="*/ 771740 w 1504473"/>
                <a:gd name="connsiteY200" fmla="*/ 28504 h 2546032"/>
                <a:gd name="connsiteX201" fmla="*/ 861751 w 1504473"/>
                <a:gd name="connsiteY201" fmla="*/ 28504 h 2546032"/>
                <a:gd name="connsiteX202" fmla="*/ 869895 w 1504473"/>
                <a:gd name="connsiteY202" fmla="*/ 28504 h 2546032"/>
                <a:gd name="connsiteX203" fmla="*/ 1057204 w 1504473"/>
                <a:gd name="connsiteY203" fmla="*/ 215384 h 2546032"/>
                <a:gd name="connsiteX204" fmla="*/ 1062776 w 1504473"/>
                <a:gd name="connsiteY204" fmla="*/ 231672 h 2546032"/>
                <a:gd name="connsiteX205" fmla="*/ 1055489 w 1504473"/>
                <a:gd name="connsiteY205" fmla="*/ 283107 h 2546032"/>
                <a:gd name="connsiteX206" fmla="*/ 995053 w 1504473"/>
                <a:gd name="connsiteY206" fmla="*/ 283107 h 2546032"/>
                <a:gd name="connsiteX207" fmla="*/ 994625 w 1504473"/>
                <a:gd name="connsiteY207" fmla="*/ 222242 h 2546032"/>
                <a:gd name="connsiteX208" fmla="*/ 1002340 w 1504473"/>
                <a:gd name="connsiteY208" fmla="*/ 215813 h 2546032"/>
                <a:gd name="connsiteX209" fmla="*/ 853607 w 1504473"/>
                <a:gd name="connsiteY209" fmla="*/ 67080 h 2546032"/>
                <a:gd name="connsiteX210" fmla="*/ 758881 w 1504473"/>
                <a:gd name="connsiteY210" fmla="*/ 67080 h 2546032"/>
                <a:gd name="connsiteX211" fmla="*/ 746879 w 1504473"/>
                <a:gd name="connsiteY211" fmla="*/ 89797 h 2546032"/>
                <a:gd name="connsiteX212" fmla="*/ 742593 w 1504473"/>
                <a:gd name="connsiteY212" fmla="*/ 95798 h 2546032"/>
                <a:gd name="connsiteX213" fmla="*/ 844177 w 1504473"/>
                <a:gd name="connsiteY213" fmla="*/ 95798 h 2546032"/>
                <a:gd name="connsiteX214" fmla="*/ 848035 w 1504473"/>
                <a:gd name="connsiteY214" fmla="*/ 95798 h 2546032"/>
                <a:gd name="connsiteX215" fmla="*/ 958191 w 1504473"/>
                <a:gd name="connsiteY215" fmla="*/ 205954 h 2546032"/>
                <a:gd name="connsiteX216" fmla="*/ 958191 w 1504473"/>
                <a:gd name="connsiteY216" fmla="*/ 209812 h 2546032"/>
                <a:gd name="connsiteX217" fmla="*/ 958191 w 1504473"/>
                <a:gd name="connsiteY217" fmla="*/ 369260 h 2546032"/>
                <a:gd name="connsiteX218" fmla="*/ 1120212 w 1504473"/>
                <a:gd name="connsiteY218" fmla="*/ 531281 h 2546032"/>
                <a:gd name="connsiteX219" fmla="*/ 1167360 w 1504473"/>
                <a:gd name="connsiteY219" fmla="*/ 530852 h 2546032"/>
                <a:gd name="connsiteX220" fmla="*/ 1171647 w 1504473"/>
                <a:gd name="connsiteY220" fmla="*/ 530852 h 2546032"/>
                <a:gd name="connsiteX221" fmla="*/ 1250514 w 1504473"/>
                <a:gd name="connsiteY221" fmla="*/ 609719 h 2546032"/>
                <a:gd name="connsiteX222" fmla="*/ 1250514 w 1504473"/>
                <a:gd name="connsiteY222" fmla="*/ 613577 h 2546032"/>
                <a:gd name="connsiteX223" fmla="*/ 1250514 w 1504473"/>
                <a:gd name="connsiteY223" fmla="*/ 659868 h 2546032"/>
                <a:gd name="connsiteX224" fmla="*/ 1250514 w 1504473"/>
                <a:gd name="connsiteY224" fmla="*/ 664154 h 2546032"/>
                <a:gd name="connsiteX225" fmla="*/ 1160931 w 1504473"/>
                <a:gd name="connsiteY225" fmla="*/ 753737 h 2546032"/>
                <a:gd name="connsiteX226" fmla="*/ 1156645 w 1504473"/>
                <a:gd name="connsiteY226" fmla="*/ 753737 h 2546032"/>
                <a:gd name="connsiteX227" fmla="*/ 1068348 w 1504473"/>
                <a:gd name="connsiteY227" fmla="*/ 753737 h 2546032"/>
                <a:gd name="connsiteX228" fmla="*/ 1055918 w 1504473"/>
                <a:gd name="connsiteY228" fmla="*/ 785027 h 2546032"/>
                <a:gd name="connsiteX229" fmla="*/ 995053 w 1504473"/>
                <a:gd name="connsiteY229" fmla="*/ 784598 h 2546032"/>
                <a:gd name="connsiteX230" fmla="*/ 995053 w 1504473"/>
                <a:gd name="connsiteY230" fmla="*/ 724162 h 2546032"/>
                <a:gd name="connsiteX231" fmla="*/ 1055489 w 1504473"/>
                <a:gd name="connsiteY231" fmla="*/ 723733 h 2546032"/>
                <a:gd name="connsiteX232" fmla="*/ 1062776 w 1504473"/>
                <a:gd name="connsiteY232" fmla="*/ 733592 h 2546032"/>
                <a:gd name="connsiteX233" fmla="*/ 1152359 w 1504473"/>
                <a:gd name="connsiteY233" fmla="*/ 733592 h 2546032"/>
                <a:gd name="connsiteX234" fmla="*/ 1230368 w 1504473"/>
                <a:gd name="connsiteY234" fmla="*/ 655582 h 2546032"/>
                <a:gd name="connsiteX235" fmla="*/ 1230797 w 1504473"/>
                <a:gd name="connsiteY235" fmla="*/ 617434 h 2546032"/>
                <a:gd name="connsiteX236" fmla="*/ 1163074 w 1504473"/>
                <a:gd name="connsiteY236" fmla="*/ 551426 h 2546032"/>
                <a:gd name="connsiteX237" fmla="*/ 1115497 w 1504473"/>
                <a:gd name="connsiteY237" fmla="*/ 551426 h 2546032"/>
                <a:gd name="connsiteX238" fmla="*/ 1111211 w 1504473"/>
                <a:gd name="connsiteY238" fmla="*/ 550997 h 2546032"/>
                <a:gd name="connsiteX239" fmla="*/ 938475 w 1504473"/>
                <a:gd name="connsiteY239" fmla="*/ 378262 h 2546032"/>
                <a:gd name="connsiteX240" fmla="*/ 938475 w 1504473"/>
                <a:gd name="connsiteY240" fmla="*/ 374404 h 2546032"/>
                <a:gd name="connsiteX241" fmla="*/ 938475 w 1504473"/>
                <a:gd name="connsiteY241" fmla="*/ 214955 h 2546032"/>
                <a:gd name="connsiteX242" fmla="*/ 839891 w 1504473"/>
                <a:gd name="connsiteY242" fmla="*/ 116372 h 2546032"/>
                <a:gd name="connsiteX243" fmla="*/ 722876 w 1504473"/>
                <a:gd name="connsiteY243" fmla="*/ 116372 h 2546032"/>
                <a:gd name="connsiteX244" fmla="*/ 692444 w 1504473"/>
                <a:gd name="connsiteY244" fmla="*/ 142089 h 2546032"/>
                <a:gd name="connsiteX245" fmla="*/ 831318 w 1504473"/>
                <a:gd name="connsiteY245" fmla="*/ 142089 h 2546032"/>
                <a:gd name="connsiteX246" fmla="*/ 835605 w 1504473"/>
                <a:gd name="connsiteY246" fmla="*/ 142518 h 2546032"/>
                <a:gd name="connsiteX247" fmla="*/ 914900 w 1504473"/>
                <a:gd name="connsiteY247" fmla="*/ 221813 h 2546032"/>
                <a:gd name="connsiteX248" fmla="*/ 914900 w 1504473"/>
                <a:gd name="connsiteY248" fmla="*/ 393263 h 2546032"/>
                <a:gd name="connsiteX249" fmla="*/ 1126212 w 1504473"/>
                <a:gd name="connsiteY249" fmla="*/ 604576 h 2546032"/>
                <a:gd name="connsiteX250" fmla="*/ 1175504 w 1504473"/>
                <a:gd name="connsiteY250" fmla="*/ 612291 h 2546032"/>
                <a:gd name="connsiteX251" fmla="*/ 1175504 w 1504473"/>
                <a:gd name="connsiteY251" fmla="*/ 673156 h 2546032"/>
                <a:gd name="connsiteX252" fmla="*/ 1114640 w 1504473"/>
                <a:gd name="connsiteY252" fmla="*/ 673156 h 2546032"/>
                <a:gd name="connsiteX253" fmla="*/ 1110782 w 1504473"/>
                <a:gd name="connsiteY253" fmla="*/ 617434 h 2546032"/>
                <a:gd name="connsiteX254" fmla="*/ 894755 w 1504473"/>
                <a:gd name="connsiteY254" fmla="*/ 401407 h 2546032"/>
                <a:gd name="connsiteX255" fmla="*/ 894755 w 1504473"/>
                <a:gd name="connsiteY255" fmla="*/ 397550 h 2546032"/>
                <a:gd name="connsiteX256" fmla="*/ 895183 w 1504473"/>
                <a:gd name="connsiteY256" fmla="*/ 229957 h 2546032"/>
                <a:gd name="connsiteX257" fmla="*/ 827461 w 1504473"/>
                <a:gd name="connsiteY257" fmla="*/ 162235 h 2546032"/>
                <a:gd name="connsiteX258" fmla="*/ 674013 w 1504473"/>
                <a:gd name="connsiteY258" fmla="*/ 162235 h 2546032"/>
                <a:gd name="connsiteX259" fmla="*/ 657297 w 1504473"/>
                <a:gd name="connsiteY259" fmla="*/ 179380 h 2546032"/>
                <a:gd name="connsiteX260" fmla="*/ 820603 w 1504473"/>
                <a:gd name="connsiteY260" fmla="*/ 179380 h 2546032"/>
                <a:gd name="connsiteX261" fmla="*/ 824889 w 1504473"/>
                <a:gd name="connsiteY261" fmla="*/ 178951 h 2546032"/>
                <a:gd name="connsiteX262" fmla="*/ 878467 w 1504473"/>
                <a:gd name="connsiteY262" fmla="*/ 232529 h 2546032"/>
                <a:gd name="connsiteX263" fmla="*/ 878038 w 1504473"/>
                <a:gd name="connsiteY263" fmla="*/ 236387 h 2546032"/>
                <a:gd name="connsiteX264" fmla="*/ 878038 w 1504473"/>
                <a:gd name="connsiteY264" fmla="*/ 310110 h 2546032"/>
                <a:gd name="connsiteX265" fmla="*/ 878467 w 1504473"/>
                <a:gd name="connsiteY265" fmla="*/ 314396 h 2546032"/>
                <a:gd name="connsiteX266" fmla="*/ 819745 w 1504473"/>
                <a:gd name="connsiteY266" fmla="*/ 373118 h 2546032"/>
                <a:gd name="connsiteX267" fmla="*/ 819745 w 1504473"/>
                <a:gd name="connsiteY267" fmla="*/ 421124 h 2546032"/>
                <a:gd name="connsiteX268" fmla="*/ 908471 w 1504473"/>
                <a:gd name="connsiteY268" fmla="*/ 509849 h 2546032"/>
                <a:gd name="connsiteX269" fmla="*/ 908042 w 1504473"/>
                <a:gd name="connsiteY269" fmla="*/ 513707 h 2546032"/>
                <a:gd name="connsiteX270" fmla="*/ 908042 w 1504473"/>
                <a:gd name="connsiteY270" fmla="*/ 595574 h 2546032"/>
                <a:gd name="connsiteX271" fmla="*/ 932474 w 1504473"/>
                <a:gd name="connsiteY271" fmla="*/ 607147 h 2546032"/>
                <a:gd name="connsiteX272" fmla="*/ 932474 w 1504473"/>
                <a:gd name="connsiteY272" fmla="*/ 668012 h 2546032"/>
                <a:gd name="connsiteX273" fmla="*/ 871609 w 1504473"/>
                <a:gd name="connsiteY273" fmla="*/ 668012 h 2546032"/>
                <a:gd name="connsiteX274" fmla="*/ 872038 w 1504473"/>
                <a:gd name="connsiteY274" fmla="*/ 607147 h 2546032"/>
                <a:gd name="connsiteX275" fmla="*/ 888325 w 1504473"/>
                <a:gd name="connsiteY275" fmla="*/ 597289 h 2546032"/>
                <a:gd name="connsiteX276" fmla="*/ 888325 w 1504473"/>
                <a:gd name="connsiteY276" fmla="*/ 517565 h 2546032"/>
                <a:gd name="connsiteX277" fmla="*/ 800029 w 1504473"/>
                <a:gd name="connsiteY277" fmla="*/ 429268 h 2546032"/>
                <a:gd name="connsiteX278" fmla="*/ 799600 w 1504473"/>
                <a:gd name="connsiteY278" fmla="*/ 424982 h 2546032"/>
                <a:gd name="connsiteX279" fmla="*/ 800029 w 1504473"/>
                <a:gd name="connsiteY279" fmla="*/ 368403 h 2546032"/>
                <a:gd name="connsiteX280" fmla="*/ 800029 w 1504473"/>
                <a:gd name="connsiteY280" fmla="*/ 364117 h 2546032"/>
                <a:gd name="connsiteX281" fmla="*/ 858750 w 1504473"/>
                <a:gd name="connsiteY281" fmla="*/ 305395 h 2546032"/>
                <a:gd name="connsiteX282" fmla="*/ 858750 w 1504473"/>
                <a:gd name="connsiteY282" fmla="*/ 239816 h 2546032"/>
                <a:gd name="connsiteX283" fmla="*/ 816745 w 1504473"/>
                <a:gd name="connsiteY283" fmla="*/ 197810 h 2546032"/>
                <a:gd name="connsiteX284" fmla="*/ 638008 w 1504473"/>
                <a:gd name="connsiteY284" fmla="*/ 197810 h 2546032"/>
                <a:gd name="connsiteX285" fmla="*/ 581001 w 1504473"/>
                <a:gd name="connsiteY285" fmla="*/ 255675 h 2546032"/>
                <a:gd name="connsiteX286" fmla="*/ 738735 w 1504473"/>
                <a:gd name="connsiteY286" fmla="*/ 255246 h 2546032"/>
                <a:gd name="connsiteX287" fmla="*/ 746879 w 1504473"/>
                <a:gd name="connsiteY287" fmla="*/ 243673 h 2546032"/>
                <a:gd name="connsiteX288" fmla="*/ 807315 w 1504473"/>
                <a:gd name="connsiteY288" fmla="*/ 243673 h 2546032"/>
                <a:gd name="connsiteX289" fmla="*/ 807744 w 1504473"/>
                <a:gd name="connsiteY289" fmla="*/ 304538 h 2546032"/>
                <a:gd name="connsiteX290" fmla="*/ 746879 w 1504473"/>
                <a:gd name="connsiteY290" fmla="*/ 304109 h 2546032"/>
                <a:gd name="connsiteX291" fmla="*/ 734449 w 1504473"/>
                <a:gd name="connsiteY291" fmla="*/ 274963 h 2546032"/>
                <a:gd name="connsiteX292" fmla="*/ 561713 w 1504473"/>
                <a:gd name="connsiteY292" fmla="*/ 274963 h 2546032"/>
                <a:gd name="connsiteX293" fmla="*/ 549283 w 1504473"/>
                <a:gd name="connsiteY293" fmla="*/ 287393 h 2546032"/>
                <a:gd name="connsiteX294" fmla="*/ 686443 w 1504473"/>
                <a:gd name="connsiteY294" fmla="*/ 287393 h 2546032"/>
                <a:gd name="connsiteX295" fmla="*/ 690729 w 1504473"/>
                <a:gd name="connsiteY295" fmla="*/ 287822 h 2546032"/>
                <a:gd name="connsiteX296" fmla="*/ 754594 w 1504473"/>
                <a:gd name="connsiteY296" fmla="*/ 351687 h 2546032"/>
                <a:gd name="connsiteX297" fmla="*/ 755023 w 1504473"/>
                <a:gd name="connsiteY297" fmla="*/ 355973 h 2546032"/>
                <a:gd name="connsiteX298" fmla="*/ 755023 w 1504473"/>
                <a:gd name="connsiteY298" fmla="*/ 475559 h 2546032"/>
                <a:gd name="connsiteX299" fmla="*/ 761452 w 1504473"/>
                <a:gd name="connsiteY299" fmla="*/ 481989 h 2546032"/>
                <a:gd name="connsiteX300" fmla="*/ 815459 w 1504473"/>
                <a:gd name="connsiteY300" fmla="*/ 487132 h 2546032"/>
                <a:gd name="connsiteX301" fmla="*/ 815459 w 1504473"/>
                <a:gd name="connsiteY301" fmla="*/ 547997 h 2546032"/>
                <a:gd name="connsiteX302" fmla="*/ 755023 w 1504473"/>
                <a:gd name="connsiteY302" fmla="*/ 547997 h 2546032"/>
                <a:gd name="connsiteX303" fmla="*/ 748165 w 1504473"/>
                <a:gd name="connsiteY303" fmla="*/ 496562 h 2546032"/>
                <a:gd name="connsiteX304" fmla="*/ 735735 w 1504473"/>
                <a:gd name="connsiteY304" fmla="*/ 484132 h 2546032"/>
                <a:gd name="connsiteX305" fmla="*/ 735735 w 1504473"/>
                <a:gd name="connsiteY305" fmla="*/ 479846 h 2546032"/>
                <a:gd name="connsiteX306" fmla="*/ 735735 w 1504473"/>
                <a:gd name="connsiteY306" fmla="*/ 361117 h 2546032"/>
                <a:gd name="connsiteX307" fmla="*/ 683014 w 1504473"/>
                <a:gd name="connsiteY307" fmla="*/ 308396 h 2546032"/>
                <a:gd name="connsiteX308" fmla="*/ 538139 w 1504473"/>
                <a:gd name="connsiteY308" fmla="*/ 308396 h 2546032"/>
                <a:gd name="connsiteX309" fmla="*/ 533853 w 1504473"/>
                <a:gd name="connsiteY309" fmla="*/ 307967 h 2546032"/>
                <a:gd name="connsiteX310" fmla="*/ 532138 w 1504473"/>
                <a:gd name="connsiteY310" fmla="*/ 306253 h 2546032"/>
                <a:gd name="connsiteX311" fmla="*/ 523994 w 1504473"/>
                <a:gd name="connsiteY311" fmla="*/ 314396 h 2546032"/>
                <a:gd name="connsiteX312" fmla="*/ 589145 w 1504473"/>
                <a:gd name="connsiteY312" fmla="*/ 379547 h 2546032"/>
                <a:gd name="connsiteX313" fmla="*/ 623007 w 1504473"/>
                <a:gd name="connsiteY313" fmla="*/ 379547 h 2546032"/>
                <a:gd name="connsiteX314" fmla="*/ 634151 w 1504473"/>
                <a:gd name="connsiteY314" fmla="*/ 358116 h 2546032"/>
                <a:gd name="connsiteX315" fmla="*/ 694587 w 1504473"/>
                <a:gd name="connsiteY315" fmla="*/ 358116 h 2546032"/>
                <a:gd name="connsiteX316" fmla="*/ 695016 w 1504473"/>
                <a:gd name="connsiteY316" fmla="*/ 418981 h 2546032"/>
                <a:gd name="connsiteX317" fmla="*/ 634151 w 1504473"/>
                <a:gd name="connsiteY317" fmla="*/ 418981 h 2546032"/>
                <a:gd name="connsiteX318" fmla="*/ 623435 w 1504473"/>
                <a:gd name="connsiteY318" fmla="*/ 399264 h 2546032"/>
                <a:gd name="connsiteX319" fmla="*/ 581430 w 1504473"/>
                <a:gd name="connsiteY319" fmla="*/ 399264 h 2546032"/>
                <a:gd name="connsiteX320" fmla="*/ 508135 w 1504473"/>
                <a:gd name="connsiteY320" fmla="*/ 327684 h 2546032"/>
                <a:gd name="connsiteX321" fmla="*/ 496562 w 1504473"/>
                <a:gd name="connsiteY321" fmla="*/ 339257 h 2546032"/>
                <a:gd name="connsiteX322" fmla="*/ 487561 w 1504473"/>
                <a:gd name="connsiteY322" fmla="*/ 347829 h 2546032"/>
                <a:gd name="connsiteX323" fmla="*/ 947904 w 1504473"/>
                <a:gd name="connsiteY323" fmla="*/ 807744 h 2546032"/>
                <a:gd name="connsiteX324" fmla="*/ 947904 w 1504473"/>
                <a:gd name="connsiteY324" fmla="*/ 818031 h 2546032"/>
                <a:gd name="connsiteX325" fmla="*/ 947904 w 1504473"/>
                <a:gd name="connsiteY325" fmla="*/ 1055918 h 2546032"/>
                <a:gd name="connsiteX326" fmla="*/ 989481 w 1504473"/>
                <a:gd name="connsiteY326" fmla="*/ 1097494 h 2546032"/>
                <a:gd name="connsiteX327" fmla="*/ 1207651 w 1504473"/>
                <a:gd name="connsiteY327" fmla="*/ 1097066 h 2546032"/>
                <a:gd name="connsiteX328" fmla="*/ 1281803 w 1504473"/>
                <a:gd name="connsiteY328" fmla="*/ 1022914 h 2546032"/>
                <a:gd name="connsiteX329" fmla="*/ 1290804 w 1504473"/>
                <a:gd name="connsiteY329" fmla="*/ 1040059 h 2546032"/>
                <a:gd name="connsiteX330" fmla="*/ 1309235 w 1504473"/>
                <a:gd name="connsiteY330" fmla="*/ 1064919 h 2546032"/>
                <a:gd name="connsiteX331" fmla="*/ 1228225 w 1504473"/>
                <a:gd name="connsiteY331" fmla="*/ 1145929 h 2546032"/>
                <a:gd name="connsiteX332" fmla="*/ 1218367 w 1504473"/>
                <a:gd name="connsiteY332" fmla="*/ 1145929 h 2546032"/>
                <a:gd name="connsiteX333" fmla="*/ 979194 w 1504473"/>
                <a:gd name="connsiteY333" fmla="*/ 1145929 h 2546032"/>
                <a:gd name="connsiteX334" fmla="*/ 968907 w 1504473"/>
                <a:gd name="connsiteY334" fmla="*/ 1145929 h 2546032"/>
                <a:gd name="connsiteX335" fmla="*/ 898184 w 1504473"/>
                <a:gd name="connsiteY335" fmla="*/ 1075206 h 2546032"/>
                <a:gd name="connsiteX336" fmla="*/ 898184 w 1504473"/>
                <a:gd name="connsiteY336" fmla="*/ 1064919 h 2546032"/>
                <a:gd name="connsiteX337" fmla="*/ 898612 w 1504473"/>
                <a:gd name="connsiteY337" fmla="*/ 827032 h 2546032"/>
                <a:gd name="connsiteX338" fmla="*/ 452414 w 1504473"/>
                <a:gd name="connsiteY338" fmla="*/ 381691 h 2546032"/>
                <a:gd name="connsiteX339" fmla="*/ 420696 w 1504473"/>
                <a:gd name="connsiteY339" fmla="*/ 409551 h 2546032"/>
                <a:gd name="connsiteX340" fmla="*/ 414695 w 1504473"/>
                <a:gd name="connsiteY340" fmla="*/ 412980 h 2546032"/>
                <a:gd name="connsiteX341" fmla="*/ 816316 w 1504473"/>
                <a:gd name="connsiteY341" fmla="*/ 814602 h 2546032"/>
                <a:gd name="connsiteX342" fmla="*/ 816745 w 1504473"/>
                <a:gd name="connsiteY342" fmla="*/ 822746 h 2546032"/>
                <a:gd name="connsiteX343" fmla="*/ 816745 w 1504473"/>
                <a:gd name="connsiteY343" fmla="*/ 978765 h 2546032"/>
                <a:gd name="connsiteX344" fmla="*/ 812459 w 1504473"/>
                <a:gd name="connsiteY344" fmla="*/ 1034486 h 2546032"/>
                <a:gd name="connsiteX345" fmla="*/ 752023 w 1504473"/>
                <a:gd name="connsiteY345" fmla="*/ 1034486 h 2546032"/>
                <a:gd name="connsiteX346" fmla="*/ 752023 w 1504473"/>
                <a:gd name="connsiteY346" fmla="*/ 974050 h 2546032"/>
                <a:gd name="connsiteX347" fmla="*/ 777312 w 1504473"/>
                <a:gd name="connsiteY347" fmla="*/ 962049 h 2546032"/>
                <a:gd name="connsiteX348" fmla="*/ 777312 w 1504473"/>
                <a:gd name="connsiteY348" fmla="*/ 830890 h 2546032"/>
                <a:gd name="connsiteX349" fmla="*/ 358973 w 1504473"/>
                <a:gd name="connsiteY349" fmla="*/ 412552 h 2546032"/>
                <a:gd name="connsiteX350" fmla="*/ 341400 w 1504473"/>
                <a:gd name="connsiteY350" fmla="*/ 413837 h 2546032"/>
                <a:gd name="connsiteX351" fmla="*/ 553998 w 1504473"/>
                <a:gd name="connsiteY351" fmla="*/ 626436 h 2546032"/>
                <a:gd name="connsiteX352" fmla="*/ 553998 w 1504473"/>
                <a:gd name="connsiteY352" fmla="*/ 630293 h 2546032"/>
                <a:gd name="connsiteX353" fmla="*/ 553569 w 1504473"/>
                <a:gd name="connsiteY353" fmla="*/ 719447 h 2546032"/>
                <a:gd name="connsiteX354" fmla="*/ 569857 w 1504473"/>
                <a:gd name="connsiteY354" fmla="*/ 729306 h 2546032"/>
                <a:gd name="connsiteX355" fmla="*/ 569857 w 1504473"/>
                <a:gd name="connsiteY355" fmla="*/ 790170 h 2546032"/>
                <a:gd name="connsiteX356" fmla="*/ 508992 w 1504473"/>
                <a:gd name="connsiteY356" fmla="*/ 790170 h 2546032"/>
                <a:gd name="connsiteX357" fmla="*/ 508992 w 1504473"/>
                <a:gd name="connsiteY357" fmla="*/ 729734 h 2546032"/>
                <a:gd name="connsiteX358" fmla="*/ 533853 w 1504473"/>
                <a:gd name="connsiteY358" fmla="*/ 717733 h 2546032"/>
                <a:gd name="connsiteX359" fmla="*/ 533853 w 1504473"/>
                <a:gd name="connsiteY359" fmla="*/ 634579 h 2546032"/>
                <a:gd name="connsiteX360" fmla="*/ 316111 w 1504473"/>
                <a:gd name="connsiteY360" fmla="*/ 416838 h 2546032"/>
                <a:gd name="connsiteX361" fmla="*/ 240673 w 1504473"/>
                <a:gd name="connsiteY361" fmla="*/ 442555 h 2546032"/>
                <a:gd name="connsiteX362" fmla="*/ 237244 w 1504473"/>
                <a:gd name="connsiteY362" fmla="*/ 444698 h 2546032"/>
                <a:gd name="connsiteX363" fmla="*/ 391549 w 1504473"/>
                <a:gd name="connsiteY363" fmla="*/ 599003 h 2546032"/>
                <a:gd name="connsiteX364" fmla="*/ 443841 w 1504473"/>
                <a:gd name="connsiteY364" fmla="*/ 605433 h 2546032"/>
                <a:gd name="connsiteX365" fmla="*/ 444270 w 1504473"/>
                <a:gd name="connsiteY365" fmla="*/ 666298 h 2546032"/>
                <a:gd name="connsiteX366" fmla="*/ 383405 w 1504473"/>
                <a:gd name="connsiteY366" fmla="*/ 665869 h 2546032"/>
                <a:gd name="connsiteX367" fmla="*/ 377833 w 1504473"/>
                <a:gd name="connsiteY367" fmla="*/ 612719 h 2546032"/>
                <a:gd name="connsiteX368" fmla="*/ 221385 w 1504473"/>
                <a:gd name="connsiteY368" fmla="*/ 456271 h 2546032"/>
                <a:gd name="connsiteX369" fmla="*/ 167378 w 1504473"/>
                <a:gd name="connsiteY369" fmla="*/ 496991 h 2546032"/>
                <a:gd name="connsiteX370" fmla="*/ 527852 w 1504473"/>
                <a:gd name="connsiteY370" fmla="*/ 857464 h 2546032"/>
                <a:gd name="connsiteX371" fmla="*/ 622149 w 1504473"/>
                <a:gd name="connsiteY371" fmla="*/ 857036 h 2546032"/>
                <a:gd name="connsiteX372" fmla="*/ 628150 w 1504473"/>
                <a:gd name="connsiteY372" fmla="*/ 849749 h 2546032"/>
                <a:gd name="connsiteX373" fmla="*/ 688586 w 1504473"/>
                <a:gd name="connsiteY373" fmla="*/ 849749 h 2546032"/>
                <a:gd name="connsiteX374" fmla="*/ 688586 w 1504473"/>
                <a:gd name="connsiteY374" fmla="*/ 910614 h 2546032"/>
                <a:gd name="connsiteX375" fmla="*/ 628150 w 1504473"/>
                <a:gd name="connsiteY375" fmla="*/ 910614 h 2546032"/>
                <a:gd name="connsiteX376" fmla="*/ 615720 w 1504473"/>
                <a:gd name="connsiteY376" fmla="*/ 877181 h 2546032"/>
                <a:gd name="connsiteX377" fmla="*/ 523566 w 1504473"/>
                <a:gd name="connsiteY377" fmla="*/ 877610 h 2546032"/>
                <a:gd name="connsiteX378" fmla="*/ 519708 w 1504473"/>
                <a:gd name="connsiteY378" fmla="*/ 877181 h 2546032"/>
                <a:gd name="connsiteX379" fmla="*/ 152376 w 1504473"/>
                <a:gd name="connsiteY379" fmla="*/ 509849 h 2546032"/>
                <a:gd name="connsiteX380" fmla="*/ 113800 w 1504473"/>
                <a:gd name="connsiteY380" fmla="*/ 547568 h 2546032"/>
                <a:gd name="connsiteX381" fmla="*/ 116372 w 1504473"/>
                <a:gd name="connsiteY381" fmla="*/ 547568 h 2546032"/>
                <a:gd name="connsiteX382" fmla="*/ 128802 w 1504473"/>
                <a:gd name="connsiteY382" fmla="*/ 547997 h 2546032"/>
                <a:gd name="connsiteX383" fmla="*/ 289965 w 1504473"/>
                <a:gd name="connsiteY383" fmla="*/ 709160 h 2546032"/>
                <a:gd name="connsiteX384" fmla="*/ 330684 w 1504473"/>
                <a:gd name="connsiteY384" fmla="*/ 720304 h 2546032"/>
                <a:gd name="connsiteX385" fmla="*/ 331113 w 1504473"/>
                <a:gd name="connsiteY385" fmla="*/ 781169 h 2546032"/>
                <a:gd name="connsiteX386" fmla="*/ 270248 w 1504473"/>
                <a:gd name="connsiteY386" fmla="*/ 780741 h 2546032"/>
                <a:gd name="connsiteX387" fmla="*/ 259532 w 1504473"/>
                <a:gd name="connsiteY387" fmla="*/ 761881 h 2546032"/>
                <a:gd name="connsiteX388" fmla="*/ 104799 w 1504473"/>
                <a:gd name="connsiteY388" fmla="*/ 607147 h 2546032"/>
                <a:gd name="connsiteX389" fmla="*/ 66651 w 1504473"/>
                <a:gd name="connsiteY389" fmla="*/ 607147 h 2546032"/>
                <a:gd name="connsiteX390" fmla="*/ 29361 w 1504473"/>
                <a:gd name="connsiteY390" fmla="*/ 669298 h 2546032"/>
                <a:gd name="connsiteX391" fmla="*/ 88940 w 1504473"/>
                <a:gd name="connsiteY391" fmla="*/ 669298 h 2546032"/>
                <a:gd name="connsiteX392" fmla="*/ 93226 w 1504473"/>
                <a:gd name="connsiteY392" fmla="*/ 669727 h 2546032"/>
                <a:gd name="connsiteX393" fmla="*/ 268962 w 1504473"/>
                <a:gd name="connsiteY393" fmla="*/ 845463 h 2546032"/>
                <a:gd name="connsiteX394" fmla="*/ 395835 w 1504473"/>
                <a:gd name="connsiteY394" fmla="*/ 845463 h 2546032"/>
                <a:gd name="connsiteX395" fmla="*/ 451128 w 1504473"/>
                <a:gd name="connsiteY395" fmla="*/ 849749 h 2546032"/>
                <a:gd name="connsiteX396" fmla="*/ 451128 w 1504473"/>
                <a:gd name="connsiteY396" fmla="*/ 910185 h 2546032"/>
                <a:gd name="connsiteX397" fmla="*/ 390263 w 1504473"/>
                <a:gd name="connsiteY397" fmla="*/ 910185 h 2546032"/>
                <a:gd name="connsiteX398" fmla="*/ 380405 w 1504473"/>
                <a:gd name="connsiteY398" fmla="*/ 865180 h 2546032"/>
                <a:gd name="connsiteX399" fmla="*/ 263819 w 1504473"/>
                <a:gd name="connsiteY399" fmla="*/ 865180 h 2546032"/>
                <a:gd name="connsiteX400" fmla="*/ 259961 w 1504473"/>
                <a:gd name="connsiteY400" fmla="*/ 865180 h 2546032"/>
                <a:gd name="connsiteX401" fmla="*/ 83796 w 1504473"/>
                <a:gd name="connsiteY401" fmla="*/ 689015 h 2546032"/>
                <a:gd name="connsiteX402" fmla="*/ 19502 w 1504473"/>
                <a:gd name="connsiteY402" fmla="*/ 689015 h 2546032"/>
                <a:gd name="connsiteX403" fmla="*/ 13930 w 1504473"/>
                <a:gd name="connsiteY403" fmla="*/ 741307 h 2546032"/>
                <a:gd name="connsiteX404" fmla="*/ 87225 w 1504473"/>
                <a:gd name="connsiteY404" fmla="*/ 741307 h 2546032"/>
                <a:gd name="connsiteX405" fmla="*/ 93226 w 1504473"/>
                <a:gd name="connsiteY405" fmla="*/ 741307 h 2546032"/>
                <a:gd name="connsiteX406" fmla="*/ 253103 w 1504473"/>
                <a:gd name="connsiteY406" fmla="*/ 901184 h 2546032"/>
                <a:gd name="connsiteX407" fmla="*/ 344400 w 1504473"/>
                <a:gd name="connsiteY407" fmla="*/ 901184 h 2546032"/>
                <a:gd name="connsiteX408" fmla="*/ 350401 w 1504473"/>
                <a:gd name="connsiteY408" fmla="*/ 901184 h 2546032"/>
                <a:gd name="connsiteX409" fmla="*/ 426268 w 1504473"/>
                <a:gd name="connsiteY409" fmla="*/ 977051 h 2546032"/>
                <a:gd name="connsiteX410" fmla="*/ 502134 w 1504473"/>
                <a:gd name="connsiteY410" fmla="*/ 977051 h 2546032"/>
                <a:gd name="connsiteX411" fmla="*/ 502563 w 1504473"/>
                <a:gd name="connsiteY411" fmla="*/ 977051 h 2546032"/>
                <a:gd name="connsiteX412" fmla="*/ 508564 w 1504473"/>
                <a:gd name="connsiteY412" fmla="*/ 969336 h 2546032"/>
                <a:gd name="connsiteX413" fmla="*/ 569428 w 1504473"/>
                <a:gd name="connsiteY413" fmla="*/ 968907 h 2546032"/>
                <a:gd name="connsiteX414" fmla="*/ 569428 w 1504473"/>
                <a:gd name="connsiteY414" fmla="*/ 1029772 h 2546032"/>
                <a:gd name="connsiteX415" fmla="*/ 508564 w 1504473"/>
                <a:gd name="connsiteY415" fmla="*/ 1029772 h 2546032"/>
                <a:gd name="connsiteX416" fmla="*/ 496562 w 1504473"/>
                <a:gd name="connsiteY416" fmla="*/ 1006197 h 2546032"/>
                <a:gd name="connsiteX417" fmla="*/ 420267 w 1504473"/>
                <a:gd name="connsiteY417" fmla="*/ 1006197 h 2546032"/>
                <a:gd name="connsiteX418" fmla="*/ 414266 w 1504473"/>
                <a:gd name="connsiteY418" fmla="*/ 1006197 h 2546032"/>
                <a:gd name="connsiteX419" fmla="*/ 338400 w 1504473"/>
                <a:gd name="connsiteY419" fmla="*/ 930331 h 2546032"/>
                <a:gd name="connsiteX420" fmla="*/ 247531 w 1504473"/>
                <a:gd name="connsiteY420" fmla="*/ 930759 h 2546032"/>
                <a:gd name="connsiteX421" fmla="*/ 241102 w 1504473"/>
                <a:gd name="connsiteY421" fmla="*/ 930331 h 2546032"/>
                <a:gd name="connsiteX422" fmla="*/ 81224 w 1504473"/>
                <a:gd name="connsiteY422" fmla="*/ 770453 h 2546032"/>
                <a:gd name="connsiteX423" fmla="*/ 11359 w 1504473"/>
                <a:gd name="connsiteY423" fmla="*/ 770453 h 2546032"/>
                <a:gd name="connsiteX424" fmla="*/ 7930 w 1504473"/>
                <a:gd name="connsiteY424" fmla="*/ 816745 h 2546032"/>
                <a:gd name="connsiteX425" fmla="*/ 78653 w 1504473"/>
                <a:gd name="connsiteY425" fmla="*/ 816745 h 2546032"/>
                <a:gd name="connsiteX426" fmla="*/ 353401 w 1504473"/>
                <a:gd name="connsiteY426" fmla="*/ 1091494 h 2546032"/>
                <a:gd name="connsiteX427" fmla="*/ 629865 w 1504473"/>
                <a:gd name="connsiteY427" fmla="*/ 1091494 h 2546032"/>
                <a:gd name="connsiteX428" fmla="*/ 632436 w 1504473"/>
                <a:gd name="connsiteY428" fmla="*/ 1088493 h 2546032"/>
                <a:gd name="connsiteX429" fmla="*/ 693301 w 1504473"/>
                <a:gd name="connsiteY429" fmla="*/ 1088065 h 2546032"/>
                <a:gd name="connsiteX430" fmla="*/ 692872 w 1504473"/>
                <a:gd name="connsiteY430" fmla="*/ 1148929 h 2546032"/>
                <a:gd name="connsiteX431" fmla="*/ 632008 w 1504473"/>
                <a:gd name="connsiteY431" fmla="*/ 1148929 h 2546032"/>
                <a:gd name="connsiteX432" fmla="*/ 620006 w 1504473"/>
                <a:gd name="connsiteY432" fmla="*/ 1120640 h 2546032"/>
                <a:gd name="connsiteX433" fmla="*/ 346972 w 1504473"/>
                <a:gd name="connsiteY433" fmla="*/ 1120211 h 2546032"/>
                <a:gd name="connsiteX434" fmla="*/ 340971 w 1504473"/>
                <a:gd name="connsiteY434" fmla="*/ 1120211 h 2546032"/>
                <a:gd name="connsiteX435" fmla="*/ 66223 w 1504473"/>
                <a:gd name="connsiteY435" fmla="*/ 845463 h 2546032"/>
                <a:gd name="connsiteX436" fmla="*/ 5786 w 1504473"/>
                <a:gd name="connsiteY436" fmla="*/ 845463 h 2546032"/>
                <a:gd name="connsiteX437" fmla="*/ 4072 w 1504473"/>
                <a:gd name="connsiteY437" fmla="*/ 892183 h 2546032"/>
                <a:gd name="connsiteX438" fmla="*/ 80367 w 1504473"/>
                <a:gd name="connsiteY438" fmla="*/ 892183 h 2546032"/>
                <a:gd name="connsiteX439" fmla="*/ 86368 w 1504473"/>
                <a:gd name="connsiteY439" fmla="*/ 892183 h 2546032"/>
                <a:gd name="connsiteX440" fmla="*/ 181094 w 1504473"/>
                <a:gd name="connsiteY440" fmla="*/ 986909 h 2546032"/>
                <a:gd name="connsiteX441" fmla="*/ 178951 w 1504473"/>
                <a:gd name="connsiteY441" fmla="*/ 995482 h 2546032"/>
                <a:gd name="connsiteX442" fmla="*/ 155377 w 1504473"/>
                <a:gd name="connsiteY442" fmla="*/ 1083350 h 2546032"/>
                <a:gd name="connsiteX443" fmla="*/ 156234 w 1504473"/>
                <a:gd name="connsiteY443" fmla="*/ 1084207 h 2546032"/>
                <a:gd name="connsiteX444" fmla="*/ 214955 w 1504473"/>
                <a:gd name="connsiteY444" fmla="*/ 1085493 h 2546032"/>
                <a:gd name="connsiteX445" fmla="*/ 214955 w 1504473"/>
                <a:gd name="connsiteY445" fmla="*/ 1145929 h 2546032"/>
                <a:gd name="connsiteX446" fmla="*/ 154519 w 1504473"/>
                <a:gd name="connsiteY446" fmla="*/ 1145929 h 2546032"/>
                <a:gd name="connsiteX447" fmla="*/ 142518 w 1504473"/>
                <a:gd name="connsiteY447" fmla="*/ 1111639 h 2546032"/>
                <a:gd name="connsiteX448" fmla="*/ 122801 w 1504473"/>
                <a:gd name="connsiteY448" fmla="*/ 1091922 h 2546032"/>
                <a:gd name="connsiteX449" fmla="*/ 124944 w 1504473"/>
                <a:gd name="connsiteY449" fmla="*/ 1083778 h 2546032"/>
                <a:gd name="connsiteX450" fmla="*/ 148519 w 1504473"/>
                <a:gd name="connsiteY450" fmla="*/ 995482 h 2546032"/>
                <a:gd name="connsiteX451" fmla="*/ 74795 w 1504473"/>
                <a:gd name="connsiteY451" fmla="*/ 921758 h 2546032"/>
                <a:gd name="connsiteX452" fmla="*/ 3643 w 1504473"/>
                <a:gd name="connsiteY452" fmla="*/ 921758 h 2546032"/>
                <a:gd name="connsiteX453" fmla="*/ 3215 w 1504473"/>
                <a:gd name="connsiteY453" fmla="*/ 995053 h 2546032"/>
                <a:gd name="connsiteX454" fmla="*/ 20360 w 1504473"/>
                <a:gd name="connsiteY454" fmla="*/ 995053 h 2546032"/>
                <a:gd name="connsiteX455" fmla="*/ 32790 w 1504473"/>
                <a:gd name="connsiteY455" fmla="*/ 963335 h 2546032"/>
                <a:gd name="connsiteX456" fmla="*/ 93655 w 1504473"/>
                <a:gd name="connsiteY456" fmla="*/ 963335 h 2546032"/>
                <a:gd name="connsiteX457" fmla="*/ 93655 w 1504473"/>
                <a:gd name="connsiteY457" fmla="*/ 1024199 h 2546032"/>
                <a:gd name="connsiteX458" fmla="*/ 33218 w 1504473"/>
                <a:gd name="connsiteY458" fmla="*/ 1024199 h 2546032"/>
                <a:gd name="connsiteX459" fmla="*/ 3643 w 1504473"/>
                <a:gd name="connsiteY459" fmla="*/ 1024199 h 2546032"/>
                <a:gd name="connsiteX460" fmla="*/ 38791 w 1504473"/>
                <a:gd name="connsiteY460" fmla="*/ 1388102 h 2546032"/>
                <a:gd name="connsiteX461" fmla="*/ 51221 w 1504473"/>
                <a:gd name="connsiteY461" fmla="*/ 1375672 h 2546032"/>
                <a:gd name="connsiteX462" fmla="*/ 51221 w 1504473"/>
                <a:gd name="connsiteY462" fmla="*/ 1279660 h 2546032"/>
                <a:gd name="connsiteX463" fmla="*/ 35362 w 1504473"/>
                <a:gd name="connsiteY463" fmla="*/ 1269802 h 2546032"/>
                <a:gd name="connsiteX464" fmla="*/ 35790 w 1504473"/>
                <a:gd name="connsiteY464" fmla="*/ 1208937 h 2546032"/>
                <a:gd name="connsiteX465" fmla="*/ 96226 w 1504473"/>
                <a:gd name="connsiteY465" fmla="*/ 1208937 h 2546032"/>
                <a:gd name="connsiteX466" fmla="*/ 96226 w 1504473"/>
                <a:gd name="connsiteY466" fmla="*/ 1269802 h 2546032"/>
                <a:gd name="connsiteX467" fmla="*/ 80796 w 1504473"/>
                <a:gd name="connsiteY467" fmla="*/ 1279660 h 2546032"/>
                <a:gd name="connsiteX468" fmla="*/ 80796 w 1504473"/>
                <a:gd name="connsiteY468" fmla="*/ 1382101 h 2546032"/>
                <a:gd name="connsiteX469" fmla="*/ 80796 w 1504473"/>
                <a:gd name="connsiteY469" fmla="*/ 1388102 h 2546032"/>
                <a:gd name="connsiteX470" fmla="*/ 45220 w 1504473"/>
                <a:gd name="connsiteY470" fmla="*/ 1423678 h 2546032"/>
                <a:gd name="connsiteX471" fmla="*/ 54650 w 1504473"/>
                <a:gd name="connsiteY471" fmla="*/ 1471684 h 2546032"/>
                <a:gd name="connsiteX472" fmla="*/ 145518 w 1504473"/>
                <a:gd name="connsiteY472" fmla="*/ 1380816 h 2546032"/>
                <a:gd name="connsiteX473" fmla="*/ 156234 w 1504473"/>
                <a:gd name="connsiteY473" fmla="*/ 1338382 h 2546032"/>
                <a:gd name="connsiteX474" fmla="*/ 202097 w 1504473"/>
                <a:gd name="connsiteY474" fmla="*/ 1328523 h 2546032"/>
                <a:gd name="connsiteX475" fmla="*/ 257818 w 1504473"/>
                <a:gd name="connsiteY475" fmla="*/ 1237655 h 2546032"/>
                <a:gd name="connsiteX476" fmla="*/ 285679 w 1504473"/>
                <a:gd name="connsiteY476" fmla="*/ 1179790 h 2546032"/>
                <a:gd name="connsiteX477" fmla="*/ 1349955 w 1504473"/>
                <a:gd name="connsiteY477" fmla="*/ 1571982 h 2546032"/>
                <a:gd name="connsiteX478" fmla="*/ 1349955 w 1504473"/>
                <a:gd name="connsiteY478" fmla="*/ 1571982 h 2546032"/>
                <a:gd name="connsiteX479" fmla="*/ 1410819 w 1504473"/>
                <a:gd name="connsiteY479" fmla="*/ 1571982 h 2546032"/>
                <a:gd name="connsiteX480" fmla="*/ 1410391 w 1504473"/>
                <a:gd name="connsiteY480" fmla="*/ 1632418 h 2546032"/>
                <a:gd name="connsiteX481" fmla="*/ 1349955 w 1504473"/>
                <a:gd name="connsiteY481" fmla="*/ 1632418 h 2546032"/>
                <a:gd name="connsiteX482" fmla="*/ 1349955 w 1504473"/>
                <a:gd name="connsiteY482" fmla="*/ 1571982 h 2546032"/>
                <a:gd name="connsiteX483" fmla="*/ 1169932 w 1504473"/>
                <a:gd name="connsiteY483" fmla="*/ 900327 h 2546032"/>
                <a:gd name="connsiteX484" fmla="*/ 1109496 w 1504473"/>
                <a:gd name="connsiteY484" fmla="*/ 900327 h 2546032"/>
                <a:gd name="connsiteX485" fmla="*/ 1109067 w 1504473"/>
                <a:gd name="connsiteY485" fmla="*/ 839462 h 2546032"/>
                <a:gd name="connsiteX486" fmla="*/ 1169932 w 1504473"/>
                <a:gd name="connsiteY486" fmla="*/ 839462 h 2546032"/>
                <a:gd name="connsiteX487" fmla="*/ 1169932 w 1504473"/>
                <a:gd name="connsiteY487" fmla="*/ 900327 h 2546032"/>
                <a:gd name="connsiteX488" fmla="*/ 1289090 w 1504473"/>
                <a:gd name="connsiteY488" fmla="*/ 786313 h 2546032"/>
                <a:gd name="connsiteX489" fmla="*/ 1228225 w 1504473"/>
                <a:gd name="connsiteY489" fmla="*/ 786313 h 2546032"/>
                <a:gd name="connsiteX490" fmla="*/ 1228225 w 1504473"/>
                <a:gd name="connsiteY490" fmla="*/ 725448 h 2546032"/>
                <a:gd name="connsiteX491" fmla="*/ 1289090 w 1504473"/>
                <a:gd name="connsiteY491" fmla="*/ 725448 h 2546032"/>
                <a:gd name="connsiteX492" fmla="*/ 1289090 w 1504473"/>
                <a:gd name="connsiteY492" fmla="*/ 786313 h 2546032"/>
                <a:gd name="connsiteX493" fmla="*/ 1225653 w 1504473"/>
                <a:gd name="connsiteY493" fmla="*/ 1447681 h 2546032"/>
                <a:gd name="connsiteX494" fmla="*/ 1225653 w 1504473"/>
                <a:gd name="connsiteY494" fmla="*/ 1447681 h 2546032"/>
                <a:gd name="connsiteX495" fmla="*/ 1286518 w 1504473"/>
                <a:gd name="connsiteY495" fmla="*/ 1447681 h 2546032"/>
                <a:gd name="connsiteX496" fmla="*/ 1286947 w 1504473"/>
                <a:gd name="connsiteY496" fmla="*/ 1508546 h 2546032"/>
                <a:gd name="connsiteX497" fmla="*/ 1226082 w 1504473"/>
                <a:gd name="connsiteY497" fmla="*/ 1508117 h 2546032"/>
                <a:gd name="connsiteX498" fmla="*/ 1225653 w 1504473"/>
                <a:gd name="connsiteY498" fmla="*/ 1447681 h 2546032"/>
                <a:gd name="connsiteX499" fmla="*/ 1107782 w 1504473"/>
                <a:gd name="connsiteY499" fmla="*/ 1328095 h 2546032"/>
                <a:gd name="connsiteX500" fmla="*/ 1168218 w 1504473"/>
                <a:gd name="connsiteY500" fmla="*/ 1328095 h 2546032"/>
                <a:gd name="connsiteX501" fmla="*/ 1168218 w 1504473"/>
                <a:gd name="connsiteY501" fmla="*/ 1388959 h 2546032"/>
                <a:gd name="connsiteX502" fmla="*/ 1107353 w 1504473"/>
                <a:gd name="connsiteY502" fmla="*/ 1388959 h 2546032"/>
                <a:gd name="connsiteX503" fmla="*/ 1107782 w 1504473"/>
                <a:gd name="connsiteY503" fmla="*/ 1328095 h 2546032"/>
                <a:gd name="connsiteX504" fmla="*/ 981766 w 1504473"/>
                <a:gd name="connsiteY504" fmla="*/ 1203793 h 2546032"/>
                <a:gd name="connsiteX505" fmla="*/ 1042630 w 1504473"/>
                <a:gd name="connsiteY505" fmla="*/ 1204222 h 2546032"/>
                <a:gd name="connsiteX506" fmla="*/ 1042630 w 1504473"/>
                <a:gd name="connsiteY506" fmla="*/ 1265087 h 2546032"/>
                <a:gd name="connsiteX507" fmla="*/ 982194 w 1504473"/>
                <a:gd name="connsiteY507" fmla="*/ 1265087 h 2546032"/>
                <a:gd name="connsiteX508" fmla="*/ 981766 w 1504473"/>
                <a:gd name="connsiteY508" fmla="*/ 1203793 h 254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</a:cxnLst>
              <a:rect l="l" t="t" r="r" b="b"/>
              <a:pathLst>
                <a:path w="1504473" h="2546032">
                  <a:moveTo>
                    <a:pt x="285679" y="1179790"/>
                  </a:moveTo>
                  <a:lnTo>
                    <a:pt x="285679" y="1179790"/>
                  </a:lnTo>
                  <a:cubicBezTo>
                    <a:pt x="293822" y="1147215"/>
                    <a:pt x="292537" y="1113353"/>
                    <a:pt x="298109" y="1080349"/>
                  </a:cubicBezTo>
                  <a:cubicBezTo>
                    <a:pt x="304967" y="1093208"/>
                    <a:pt x="307967" y="1107353"/>
                    <a:pt x="312253" y="1121069"/>
                  </a:cubicBezTo>
                  <a:cubicBezTo>
                    <a:pt x="321255" y="1152787"/>
                    <a:pt x="329827" y="1184934"/>
                    <a:pt x="338400" y="1217081"/>
                  </a:cubicBezTo>
                  <a:cubicBezTo>
                    <a:pt x="347401" y="1227796"/>
                    <a:pt x="350830" y="1241512"/>
                    <a:pt x="347829" y="1254371"/>
                  </a:cubicBezTo>
                  <a:cubicBezTo>
                    <a:pt x="363260" y="1314379"/>
                    <a:pt x="378262" y="1374386"/>
                    <a:pt x="394121" y="1433965"/>
                  </a:cubicBezTo>
                  <a:lnTo>
                    <a:pt x="437412" y="1433965"/>
                  </a:lnTo>
                  <a:lnTo>
                    <a:pt x="526566" y="1344811"/>
                  </a:lnTo>
                  <a:lnTo>
                    <a:pt x="532567" y="1344811"/>
                  </a:lnTo>
                  <a:lnTo>
                    <a:pt x="871180" y="1344811"/>
                  </a:lnTo>
                  <a:cubicBezTo>
                    <a:pt x="873324" y="1339668"/>
                    <a:pt x="876753" y="1335381"/>
                    <a:pt x="880610" y="1331524"/>
                  </a:cubicBezTo>
                  <a:cubicBezTo>
                    <a:pt x="897327" y="1314807"/>
                    <a:pt x="924330" y="1314379"/>
                    <a:pt x="941046" y="1331095"/>
                  </a:cubicBezTo>
                  <a:cubicBezTo>
                    <a:pt x="957763" y="1347811"/>
                    <a:pt x="958191" y="1375243"/>
                    <a:pt x="941475" y="1391960"/>
                  </a:cubicBezTo>
                  <a:cubicBezTo>
                    <a:pt x="924759" y="1408676"/>
                    <a:pt x="897327" y="1408676"/>
                    <a:pt x="880610" y="1391531"/>
                  </a:cubicBezTo>
                  <a:cubicBezTo>
                    <a:pt x="875467" y="1386388"/>
                    <a:pt x="872466" y="1380387"/>
                    <a:pt x="870323" y="1373958"/>
                  </a:cubicBezTo>
                  <a:lnTo>
                    <a:pt x="538996" y="1374386"/>
                  </a:lnTo>
                  <a:lnTo>
                    <a:pt x="449842" y="1463540"/>
                  </a:lnTo>
                  <a:lnTo>
                    <a:pt x="443841" y="1463540"/>
                  </a:lnTo>
                  <a:lnTo>
                    <a:pt x="403122" y="1463540"/>
                  </a:lnTo>
                  <a:cubicBezTo>
                    <a:pt x="406980" y="1473827"/>
                    <a:pt x="412123" y="1483686"/>
                    <a:pt x="417267" y="1493544"/>
                  </a:cubicBezTo>
                  <a:lnTo>
                    <a:pt x="497419" y="1493544"/>
                  </a:lnTo>
                  <a:lnTo>
                    <a:pt x="514993" y="1475970"/>
                  </a:lnTo>
                  <a:cubicBezTo>
                    <a:pt x="512421" y="1462254"/>
                    <a:pt x="515850" y="1448110"/>
                    <a:pt x="526566" y="1437394"/>
                  </a:cubicBezTo>
                  <a:cubicBezTo>
                    <a:pt x="543282" y="1420678"/>
                    <a:pt x="570286" y="1420678"/>
                    <a:pt x="587002" y="1437394"/>
                  </a:cubicBezTo>
                  <a:cubicBezTo>
                    <a:pt x="603718" y="1454110"/>
                    <a:pt x="603718" y="1481114"/>
                    <a:pt x="587002" y="1497830"/>
                  </a:cubicBezTo>
                  <a:cubicBezTo>
                    <a:pt x="571572" y="1513261"/>
                    <a:pt x="547569" y="1514547"/>
                    <a:pt x="530424" y="1501259"/>
                  </a:cubicBezTo>
                  <a:lnTo>
                    <a:pt x="508992" y="1522690"/>
                  </a:lnTo>
                  <a:lnTo>
                    <a:pt x="430982" y="1522690"/>
                  </a:lnTo>
                  <a:cubicBezTo>
                    <a:pt x="433126" y="1528262"/>
                    <a:pt x="435269" y="1533835"/>
                    <a:pt x="436555" y="1539407"/>
                  </a:cubicBezTo>
                  <a:cubicBezTo>
                    <a:pt x="437412" y="1542407"/>
                    <a:pt x="437841" y="1545407"/>
                    <a:pt x="438698" y="1548408"/>
                  </a:cubicBezTo>
                  <a:cubicBezTo>
                    <a:pt x="449413" y="1548837"/>
                    <a:pt x="459700" y="1552694"/>
                    <a:pt x="467844" y="1560838"/>
                  </a:cubicBezTo>
                  <a:cubicBezTo>
                    <a:pt x="484561" y="1577554"/>
                    <a:pt x="484989" y="1604558"/>
                    <a:pt x="468273" y="1621274"/>
                  </a:cubicBezTo>
                  <a:cubicBezTo>
                    <a:pt x="461843" y="1627703"/>
                    <a:pt x="454128" y="1631561"/>
                    <a:pt x="445984" y="1633276"/>
                  </a:cubicBezTo>
                  <a:cubicBezTo>
                    <a:pt x="446413" y="1651707"/>
                    <a:pt x="445984" y="1669709"/>
                    <a:pt x="444270" y="1688140"/>
                  </a:cubicBezTo>
                  <a:lnTo>
                    <a:pt x="548426" y="1583984"/>
                  </a:lnTo>
                  <a:lnTo>
                    <a:pt x="554427" y="1584412"/>
                  </a:lnTo>
                  <a:lnTo>
                    <a:pt x="635865" y="1584412"/>
                  </a:lnTo>
                  <a:cubicBezTo>
                    <a:pt x="636723" y="1574983"/>
                    <a:pt x="640580" y="1565553"/>
                    <a:pt x="647867" y="1558266"/>
                  </a:cubicBezTo>
                  <a:cubicBezTo>
                    <a:pt x="664583" y="1541550"/>
                    <a:pt x="691587" y="1541550"/>
                    <a:pt x="708303" y="1558266"/>
                  </a:cubicBezTo>
                  <a:cubicBezTo>
                    <a:pt x="725019" y="1574983"/>
                    <a:pt x="725448" y="1602415"/>
                    <a:pt x="708732" y="1619131"/>
                  </a:cubicBezTo>
                  <a:cubicBezTo>
                    <a:pt x="692015" y="1635847"/>
                    <a:pt x="664583" y="1635847"/>
                    <a:pt x="647867" y="1618702"/>
                  </a:cubicBezTo>
                  <a:cubicBezTo>
                    <a:pt x="646152" y="1616988"/>
                    <a:pt x="644866" y="1615702"/>
                    <a:pt x="643581" y="1613559"/>
                  </a:cubicBezTo>
                  <a:lnTo>
                    <a:pt x="560427" y="1613130"/>
                  </a:lnTo>
                  <a:lnTo>
                    <a:pt x="436126" y="1737432"/>
                  </a:lnTo>
                  <a:cubicBezTo>
                    <a:pt x="436126" y="1737432"/>
                    <a:pt x="436126" y="1737860"/>
                    <a:pt x="436126" y="1737860"/>
                  </a:cubicBezTo>
                  <a:cubicBezTo>
                    <a:pt x="430125" y="1764435"/>
                    <a:pt x="421124" y="1790152"/>
                    <a:pt x="413837" y="1816727"/>
                  </a:cubicBezTo>
                  <a:cubicBezTo>
                    <a:pt x="411694" y="1829157"/>
                    <a:pt x="409123" y="1841587"/>
                    <a:pt x="406980" y="1854017"/>
                  </a:cubicBezTo>
                  <a:lnTo>
                    <a:pt x="522280" y="1738717"/>
                  </a:lnTo>
                  <a:cubicBezTo>
                    <a:pt x="522708" y="1738289"/>
                    <a:pt x="523566" y="1737860"/>
                    <a:pt x="524423" y="1737432"/>
                  </a:cubicBezTo>
                  <a:cubicBezTo>
                    <a:pt x="512421" y="1720715"/>
                    <a:pt x="514136" y="1697141"/>
                    <a:pt x="529138" y="1682139"/>
                  </a:cubicBezTo>
                  <a:cubicBezTo>
                    <a:pt x="545854" y="1665422"/>
                    <a:pt x="572429" y="1665422"/>
                    <a:pt x="589574" y="1682139"/>
                  </a:cubicBezTo>
                  <a:cubicBezTo>
                    <a:pt x="606290" y="1698855"/>
                    <a:pt x="606719" y="1726287"/>
                    <a:pt x="590002" y="1743004"/>
                  </a:cubicBezTo>
                  <a:cubicBezTo>
                    <a:pt x="578430" y="1754577"/>
                    <a:pt x="561713" y="1758006"/>
                    <a:pt x="546711" y="1753291"/>
                  </a:cubicBezTo>
                  <a:cubicBezTo>
                    <a:pt x="546283" y="1755434"/>
                    <a:pt x="544997" y="1757577"/>
                    <a:pt x="543282" y="1759720"/>
                  </a:cubicBezTo>
                  <a:lnTo>
                    <a:pt x="397978" y="1905024"/>
                  </a:lnTo>
                  <a:cubicBezTo>
                    <a:pt x="396692" y="1911882"/>
                    <a:pt x="395407" y="1918740"/>
                    <a:pt x="394121" y="1926027"/>
                  </a:cubicBezTo>
                  <a:cubicBezTo>
                    <a:pt x="389835" y="1948315"/>
                    <a:pt x="385548" y="1970603"/>
                    <a:pt x="380833" y="1992892"/>
                  </a:cubicBezTo>
                  <a:lnTo>
                    <a:pt x="782884" y="1590842"/>
                  </a:lnTo>
                  <a:lnTo>
                    <a:pt x="782884" y="1514975"/>
                  </a:lnTo>
                  <a:cubicBezTo>
                    <a:pt x="776883" y="1512832"/>
                    <a:pt x="771311" y="1509403"/>
                    <a:pt x="766596" y="1504688"/>
                  </a:cubicBezTo>
                  <a:cubicBezTo>
                    <a:pt x="749880" y="1487972"/>
                    <a:pt x="749880" y="1460968"/>
                    <a:pt x="767025" y="1444252"/>
                  </a:cubicBezTo>
                  <a:cubicBezTo>
                    <a:pt x="783741" y="1427536"/>
                    <a:pt x="810744" y="1427107"/>
                    <a:pt x="827461" y="1443823"/>
                  </a:cubicBezTo>
                  <a:cubicBezTo>
                    <a:pt x="844177" y="1460540"/>
                    <a:pt x="844606" y="1488400"/>
                    <a:pt x="827889" y="1505117"/>
                  </a:cubicBezTo>
                  <a:cubicBezTo>
                    <a:pt x="823175" y="1509832"/>
                    <a:pt x="818031" y="1512832"/>
                    <a:pt x="812459" y="1514975"/>
                  </a:cubicBezTo>
                  <a:lnTo>
                    <a:pt x="812030" y="1596842"/>
                  </a:lnTo>
                  <a:lnTo>
                    <a:pt x="812030" y="1602843"/>
                  </a:lnTo>
                  <a:lnTo>
                    <a:pt x="373547" y="2041755"/>
                  </a:lnTo>
                  <a:lnTo>
                    <a:pt x="369261" y="2041755"/>
                  </a:lnTo>
                  <a:cubicBezTo>
                    <a:pt x="363688" y="2062758"/>
                    <a:pt x="356830" y="2083761"/>
                    <a:pt x="348258" y="2103906"/>
                  </a:cubicBezTo>
                  <a:cubicBezTo>
                    <a:pt x="345686" y="2109907"/>
                    <a:pt x="343543" y="2115907"/>
                    <a:pt x="340971" y="2121480"/>
                  </a:cubicBezTo>
                  <a:lnTo>
                    <a:pt x="370546" y="2121480"/>
                  </a:lnTo>
                  <a:lnTo>
                    <a:pt x="638437" y="1853589"/>
                  </a:lnTo>
                  <a:cubicBezTo>
                    <a:pt x="634151" y="1839016"/>
                    <a:pt x="637580" y="1822728"/>
                    <a:pt x="649153" y="1811584"/>
                  </a:cubicBezTo>
                  <a:cubicBezTo>
                    <a:pt x="665869" y="1794867"/>
                    <a:pt x="693301" y="1794867"/>
                    <a:pt x="710017" y="1811584"/>
                  </a:cubicBezTo>
                  <a:cubicBezTo>
                    <a:pt x="726734" y="1828300"/>
                    <a:pt x="726734" y="1855303"/>
                    <a:pt x="710017" y="1872020"/>
                  </a:cubicBezTo>
                  <a:cubicBezTo>
                    <a:pt x="695444" y="1886593"/>
                    <a:pt x="673156" y="1888736"/>
                    <a:pt x="656439" y="1877592"/>
                  </a:cubicBezTo>
                  <a:lnTo>
                    <a:pt x="383405" y="2150626"/>
                  </a:lnTo>
                  <a:lnTo>
                    <a:pt x="377404" y="2150626"/>
                  </a:lnTo>
                  <a:lnTo>
                    <a:pt x="329827" y="2150626"/>
                  </a:lnTo>
                  <a:cubicBezTo>
                    <a:pt x="323826" y="2166485"/>
                    <a:pt x="318683" y="2182773"/>
                    <a:pt x="314396" y="2199489"/>
                  </a:cubicBezTo>
                  <a:cubicBezTo>
                    <a:pt x="317826" y="2205919"/>
                    <a:pt x="321255" y="2212348"/>
                    <a:pt x="324255" y="2218349"/>
                  </a:cubicBezTo>
                  <a:lnTo>
                    <a:pt x="408694" y="2218349"/>
                  </a:lnTo>
                  <a:lnTo>
                    <a:pt x="752880" y="1874163"/>
                  </a:lnTo>
                  <a:lnTo>
                    <a:pt x="752880" y="1718572"/>
                  </a:lnTo>
                  <a:cubicBezTo>
                    <a:pt x="752880" y="1715143"/>
                    <a:pt x="754166" y="1711285"/>
                    <a:pt x="756738" y="1708714"/>
                  </a:cubicBezTo>
                  <a:cubicBezTo>
                    <a:pt x="758452" y="1700570"/>
                    <a:pt x="762310" y="1692426"/>
                    <a:pt x="768310" y="1686425"/>
                  </a:cubicBezTo>
                  <a:cubicBezTo>
                    <a:pt x="785027" y="1669709"/>
                    <a:pt x="812030" y="1669709"/>
                    <a:pt x="828747" y="1686425"/>
                  </a:cubicBezTo>
                  <a:cubicBezTo>
                    <a:pt x="845463" y="1703142"/>
                    <a:pt x="845463" y="1730145"/>
                    <a:pt x="828747" y="1746861"/>
                  </a:cubicBezTo>
                  <a:cubicBezTo>
                    <a:pt x="816316" y="1759291"/>
                    <a:pt x="797457" y="1763149"/>
                    <a:pt x="782026" y="1756720"/>
                  </a:cubicBezTo>
                  <a:lnTo>
                    <a:pt x="782026" y="1887879"/>
                  </a:lnTo>
                  <a:lnTo>
                    <a:pt x="421553" y="2248781"/>
                  </a:lnTo>
                  <a:lnTo>
                    <a:pt x="340543" y="2248781"/>
                  </a:lnTo>
                  <a:cubicBezTo>
                    <a:pt x="347829" y="2262068"/>
                    <a:pt x="355116" y="2275356"/>
                    <a:pt x="362402" y="2288643"/>
                  </a:cubicBezTo>
                  <a:cubicBezTo>
                    <a:pt x="372261" y="2295930"/>
                    <a:pt x="382119" y="2302788"/>
                    <a:pt x="391978" y="2310075"/>
                  </a:cubicBezTo>
                  <a:lnTo>
                    <a:pt x="393692" y="2310075"/>
                  </a:lnTo>
                  <a:lnTo>
                    <a:pt x="812887" y="1890879"/>
                  </a:lnTo>
                  <a:lnTo>
                    <a:pt x="813316" y="1812869"/>
                  </a:lnTo>
                  <a:lnTo>
                    <a:pt x="813316" y="1806869"/>
                  </a:lnTo>
                  <a:lnTo>
                    <a:pt x="911900" y="1708285"/>
                  </a:lnTo>
                  <a:lnTo>
                    <a:pt x="893469" y="1639276"/>
                  </a:lnTo>
                  <a:cubicBezTo>
                    <a:pt x="891326" y="1637562"/>
                    <a:pt x="889183" y="1636276"/>
                    <a:pt x="887468" y="1634133"/>
                  </a:cubicBezTo>
                  <a:cubicBezTo>
                    <a:pt x="870752" y="1617417"/>
                    <a:pt x="870752" y="1590413"/>
                    <a:pt x="887468" y="1573268"/>
                  </a:cubicBezTo>
                  <a:cubicBezTo>
                    <a:pt x="904185" y="1556552"/>
                    <a:pt x="931617" y="1556552"/>
                    <a:pt x="948333" y="1573268"/>
                  </a:cubicBezTo>
                  <a:cubicBezTo>
                    <a:pt x="965049" y="1589984"/>
                    <a:pt x="965049" y="1616988"/>
                    <a:pt x="948333" y="1633704"/>
                  </a:cubicBezTo>
                  <a:cubicBezTo>
                    <a:pt x="941904" y="1640134"/>
                    <a:pt x="934188" y="1644420"/>
                    <a:pt x="926045" y="1645706"/>
                  </a:cubicBezTo>
                  <a:lnTo>
                    <a:pt x="942761" y="1708714"/>
                  </a:lnTo>
                  <a:lnTo>
                    <a:pt x="944904" y="1716857"/>
                  </a:lnTo>
                  <a:lnTo>
                    <a:pt x="842891" y="1819299"/>
                  </a:lnTo>
                  <a:lnTo>
                    <a:pt x="842891" y="1896451"/>
                  </a:lnTo>
                  <a:lnTo>
                    <a:pt x="842891" y="1902452"/>
                  </a:lnTo>
                  <a:lnTo>
                    <a:pt x="417267" y="2328077"/>
                  </a:lnTo>
                  <a:cubicBezTo>
                    <a:pt x="427125" y="2335364"/>
                    <a:pt x="436983" y="2343079"/>
                    <a:pt x="446842" y="2350794"/>
                  </a:cubicBezTo>
                  <a:lnTo>
                    <a:pt x="862608" y="1935028"/>
                  </a:lnTo>
                  <a:lnTo>
                    <a:pt x="884896" y="1852303"/>
                  </a:lnTo>
                  <a:lnTo>
                    <a:pt x="885754" y="1848874"/>
                  </a:lnTo>
                  <a:lnTo>
                    <a:pt x="1008340" y="1726287"/>
                  </a:lnTo>
                  <a:lnTo>
                    <a:pt x="1008340" y="1515832"/>
                  </a:lnTo>
                  <a:cubicBezTo>
                    <a:pt x="1007912" y="1515404"/>
                    <a:pt x="1007483" y="1515404"/>
                    <a:pt x="1007055" y="1514975"/>
                  </a:cubicBezTo>
                  <a:cubicBezTo>
                    <a:pt x="990338" y="1498259"/>
                    <a:pt x="990338" y="1470827"/>
                    <a:pt x="1007055" y="1454110"/>
                  </a:cubicBezTo>
                  <a:cubicBezTo>
                    <a:pt x="1023771" y="1437394"/>
                    <a:pt x="1050774" y="1437394"/>
                    <a:pt x="1067491" y="1454539"/>
                  </a:cubicBezTo>
                  <a:cubicBezTo>
                    <a:pt x="1084207" y="1471255"/>
                    <a:pt x="1084207" y="1498259"/>
                    <a:pt x="1067491" y="1514975"/>
                  </a:cubicBezTo>
                  <a:cubicBezTo>
                    <a:pt x="1059347" y="1523119"/>
                    <a:pt x="1048203" y="1527834"/>
                    <a:pt x="1037487" y="1527834"/>
                  </a:cubicBezTo>
                  <a:lnTo>
                    <a:pt x="1037487" y="1732717"/>
                  </a:lnTo>
                  <a:lnTo>
                    <a:pt x="1037487" y="1738717"/>
                  </a:lnTo>
                  <a:lnTo>
                    <a:pt x="911471" y="1864733"/>
                  </a:lnTo>
                  <a:lnTo>
                    <a:pt x="889611" y="1946601"/>
                  </a:lnTo>
                  <a:lnTo>
                    <a:pt x="888754" y="1950458"/>
                  </a:lnTo>
                  <a:lnTo>
                    <a:pt x="469559" y="2369654"/>
                  </a:lnTo>
                  <a:cubicBezTo>
                    <a:pt x="472988" y="2372225"/>
                    <a:pt x="476417" y="2375226"/>
                    <a:pt x="479417" y="2377797"/>
                  </a:cubicBezTo>
                  <a:lnTo>
                    <a:pt x="1033201" y="1824014"/>
                  </a:lnTo>
                  <a:lnTo>
                    <a:pt x="1039202" y="1824014"/>
                  </a:lnTo>
                  <a:lnTo>
                    <a:pt x="1113354" y="1823585"/>
                  </a:lnTo>
                  <a:cubicBezTo>
                    <a:pt x="1115497" y="1818442"/>
                    <a:pt x="1118926" y="1813298"/>
                    <a:pt x="1123212" y="1809012"/>
                  </a:cubicBezTo>
                  <a:cubicBezTo>
                    <a:pt x="1139928" y="1792296"/>
                    <a:pt x="1166932" y="1792296"/>
                    <a:pt x="1184077" y="1809012"/>
                  </a:cubicBezTo>
                  <a:cubicBezTo>
                    <a:pt x="1200793" y="1825728"/>
                    <a:pt x="1200793" y="1852732"/>
                    <a:pt x="1184077" y="1869448"/>
                  </a:cubicBezTo>
                  <a:cubicBezTo>
                    <a:pt x="1167360" y="1886164"/>
                    <a:pt x="1140357" y="1886164"/>
                    <a:pt x="1123641" y="1869448"/>
                  </a:cubicBezTo>
                  <a:cubicBezTo>
                    <a:pt x="1118926" y="1864733"/>
                    <a:pt x="1115497" y="1858732"/>
                    <a:pt x="1113354" y="1852732"/>
                  </a:cubicBezTo>
                  <a:lnTo>
                    <a:pt x="1046488" y="1852732"/>
                  </a:lnTo>
                  <a:lnTo>
                    <a:pt x="502563" y="2396657"/>
                  </a:lnTo>
                  <a:cubicBezTo>
                    <a:pt x="511564" y="2404372"/>
                    <a:pt x="520565" y="2411659"/>
                    <a:pt x="529566" y="2419374"/>
                  </a:cubicBezTo>
                  <a:lnTo>
                    <a:pt x="869466" y="2079474"/>
                  </a:lnTo>
                  <a:cubicBezTo>
                    <a:pt x="870323" y="2078617"/>
                    <a:pt x="871609" y="2077331"/>
                    <a:pt x="872895" y="2076474"/>
                  </a:cubicBezTo>
                  <a:cubicBezTo>
                    <a:pt x="873324" y="2065758"/>
                    <a:pt x="877181" y="2055471"/>
                    <a:pt x="885325" y="2047327"/>
                  </a:cubicBezTo>
                  <a:cubicBezTo>
                    <a:pt x="902041" y="2030611"/>
                    <a:pt x="929045" y="2030611"/>
                    <a:pt x="946190" y="2047327"/>
                  </a:cubicBezTo>
                  <a:cubicBezTo>
                    <a:pt x="962906" y="2064044"/>
                    <a:pt x="962906" y="2091047"/>
                    <a:pt x="946190" y="2107763"/>
                  </a:cubicBezTo>
                  <a:cubicBezTo>
                    <a:pt x="936760" y="2117193"/>
                    <a:pt x="924330" y="2121051"/>
                    <a:pt x="912328" y="2119765"/>
                  </a:cubicBezTo>
                  <a:cubicBezTo>
                    <a:pt x="911900" y="2120194"/>
                    <a:pt x="911900" y="2120194"/>
                    <a:pt x="911471" y="2120622"/>
                  </a:cubicBezTo>
                  <a:lnTo>
                    <a:pt x="574143" y="2457950"/>
                  </a:lnTo>
                  <a:cubicBezTo>
                    <a:pt x="584430" y="2467380"/>
                    <a:pt x="595146" y="2476810"/>
                    <a:pt x="605433" y="2486668"/>
                  </a:cubicBezTo>
                  <a:lnTo>
                    <a:pt x="1013913" y="2078188"/>
                  </a:lnTo>
                  <a:lnTo>
                    <a:pt x="1013913" y="1989892"/>
                  </a:lnTo>
                  <a:cubicBezTo>
                    <a:pt x="1010912" y="1988177"/>
                    <a:pt x="1007483" y="1986034"/>
                    <a:pt x="1004912" y="1983462"/>
                  </a:cubicBezTo>
                  <a:cubicBezTo>
                    <a:pt x="988195" y="1966746"/>
                    <a:pt x="988624" y="1939314"/>
                    <a:pt x="1005340" y="1922597"/>
                  </a:cubicBezTo>
                  <a:cubicBezTo>
                    <a:pt x="1022057" y="1905881"/>
                    <a:pt x="1049060" y="1905881"/>
                    <a:pt x="1065776" y="1922597"/>
                  </a:cubicBezTo>
                  <a:cubicBezTo>
                    <a:pt x="1082493" y="1939314"/>
                    <a:pt x="1082493" y="1966317"/>
                    <a:pt x="1065776" y="1983034"/>
                  </a:cubicBezTo>
                  <a:cubicBezTo>
                    <a:pt x="1061919" y="1986891"/>
                    <a:pt x="1057632" y="1989892"/>
                    <a:pt x="1052917" y="1992035"/>
                  </a:cubicBezTo>
                  <a:lnTo>
                    <a:pt x="1052917" y="2086332"/>
                  </a:lnTo>
                  <a:lnTo>
                    <a:pt x="1052917" y="2094476"/>
                  </a:lnTo>
                  <a:lnTo>
                    <a:pt x="634151" y="2513243"/>
                  </a:lnTo>
                  <a:cubicBezTo>
                    <a:pt x="644438" y="2523530"/>
                    <a:pt x="655153" y="2533388"/>
                    <a:pt x="665440" y="2544104"/>
                  </a:cubicBezTo>
                  <a:lnTo>
                    <a:pt x="1260801" y="1948744"/>
                  </a:lnTo>
                  <a:lnTo>
                    <a:pt x="1260801" y="1797010"/>
                  </a:lnTo>
                  <a:lnTo>
                    <a:pt x="1260801" y="1785009"/>
                  </a:lnTo>
                  <a:lnTo>
                    <a:pt x="1349097" y="1696712"/>
                  </a:lnTo>
                  <a:lnTo>
                    <a:pt x="1361099" y="1696712"/>
                  </a:lnTo>
                  <a:lnTo>
                    <a:pt x="1497830" y="1697141"/>
                  </a:lnTo>
                  <a:lnTo>
                    <a:pt x="1502117" y="1692854"/>
                  </a:lnTo>
                  <a:cubicBezTo>
                    <a:pt x="1349955" y="1277088"/>
                    <a:pt x="1301091" y="844177"/>
                    <a:pt x="1353812" y="435269"/>
                  </a:cubicBezTo>
                  <a:cubicBezTo>
                    <a:pt x="1336239" y="431411"/>
                    <a:pt x="1319951" y="423267"/>
                    <a:pt x="1304520" y="413837"/>
                  </a:cubicBezTo>
                  <a:cubicBezTo>
                    <a:pt x="1299377" y="410837"/>
                    <a:pt x="1294662" y="407837"/>
                    <a:pt x="1289947" y="404408"/>
                  </a:cubicBezTo>
                  <a:lnTo>
                    <a:pt x="1289947" y="467416"/>
                  </a:lnTo>
                  <a:cubicBezTo>
                    <a:pt x="1291662" y="468701"/>
                    <a:pt x="1293805" y="470416"/>
                    <a:pt x="1295519" y="472130"/>
                  </a:cubicBezTo>
                  <a:cubicBezTo>
                    <a:pt x="1312236" y="488847"/>
                    <a:pt x="1312236" y="516279"/>
                    <a:pt x="1295519" y="532995"/>
                  </a:cubicBezTo>
                  <a:cubicBezTo>
                    <a:pt x="1278803" y="549712"/>
                    <a:pt x="1251800" y="549712"/>
                    <a:pt x="1234655" y="532995"/>
                  </a:cubicBezTo>
                  <a:cubicBezTo>
                    <a:pt x="1217938" y="516279"/>
                    <a:pt x="1217938" y="489275"/>
                    <a:pt x="1234655" y="472559"/>
                  </a:cubicBezTo>
                  <a:cubicBezTo>
                    <a:pt x="1241941" y="465272"/>
                    <a:pt x="1250942" y="461415"/>
                    <a:pt x="1260801" y="460558"/>
                  </a:cubicBezTo>
                  <a:lnTo>
                    <a:pt x="1260801" y="388120"/>
                  </a:lnTo>
                  <a:lnTo>
                    <a:pt x="1260801" y="384262"/>
                  </a:lnTo>
                  <a:cubicBezTo>
                    <a:pt x="1246227" y="373547"/>
                    <a:pt x="1232083" y="362402"/>
                    <a:pt x="1217938" y="351258"/>
                  </a:cubicBezTo>
                  <a:cubicBezTo>
                    <a:pt x="1199507" y="336256"/>
                    <a:pt x="1180648" y="321254"/>
                    <a:pt x="1166503" y="301966"/>
                  </a:cubicBezTo>
                  <a:cubicBezTo>
                    <a:pt x="1162217" y="296394"/>
                    <a:pt x="1158788" y="289965"/>
                    <a:pt x="1157073" y="283107"/>
                  </a:cubicBezTo>
                  <a:lnTo>
                    <a:pt x="1132642" y="307538"/>
                  </a:lnTo>
                  <a:lnTo>
                    <a:pt x="1132642" y="342686"/>
                  </a:lnTo>
                  <a:cubicBezTo>
                    <a:pt x="1147644" y="337542"/>
                    <a:pt x="1165217" y="340971"/>
                    <a:pt x="1177647" y="352973"/>
                  </a:cubicBezTo>
                  <a:cubicBezTo>
                    <a:pt x="1194364" y="369689"/>
                    <a:pt x="1194364" y="396692"/>
                    <a:pt x="1177647" y="413409"/>
                  </a:cubicBezTo>
                  <a:cubicBezTo>
                    <a:pt x="1160931" y="430125"/>
                    <a:pt x="1133499" y="430125"/>
                    <a:pt x="1116783" y="413409"/>
                  </a:cubicBezTo>
                  <a:cubicBezTo>
                    <a:pt x="1101352" y="397978"/>
                    <a:pt x="1100495" y="373547"/>
                    <a:pt x="1113354" y="356830"/>
                  </a:cubicBezTo>
                  <a:lnTo>
                    <a:pt x="1113354" y="303681"/>
                  </a:lnTo>
                  <a:lnTo>
                    <a:pt x="1113782" y="299395"/>
                  </a:lnTo>
                  <a:lnTo>
                    <a:pt x="1156216" y="256961"/>
                  </a:lnTo>
                  <a:cubicBezTo>
                    <a:pt x="1157502" y="228671"/>
                    <a:pt x="1161788" y="200811"/>
                    <a:pt x="1168646" y="173379"/>
                  </a:cubicBezTo>
                  <a:cubicBezTo>
                    <a:pt x="1168646" y="172950"/>
                    <a:pt x="1169075" y="172522"/>
                    <a:pt x="1169075" y="171664"/>
                  </a:cubicBezTo>
                  <a:cubicBezTo>
                    <a:pt x="1152359" y="186666"/>
                    <a:pt x="1126641" y="186238"/>
                    <a:pt x="1110782" y="169950"/>
                  </a:cubicBezTo>
                  <a:cubicBezTo>
                    <a:pt x="1109067" y="168235"/>
                    <a:pt x="1107782" y="166092"/>
                    <a:pt x="1106067" y="164378"/>
                  </a:cubicBezTo>
                  <a:lnTo>
                    <a:pt x="1051203" y="163949"/>
                  </a:lnTo>
                  <a:lnTo>
                    <a:pt x="1043059" y="163949"/>
                  </a:lnTo>
                  <a:lnTo>
                    <a:pt x="880182" y="3215"/>
                  </a:lnTo>
                  <a:lnTo>
                    <a:pt x="776454" y="3215"/>
                  </a:lnTo>
                  <a:cubicBezTo>
                    <a:pt x="776026" y="7072"/>
                    <a:pt x="775168" y="10930"/>
                    <a:pt x="774740" y="14359"/>
                  </a:cubicBezTo>
                  <a:cubicBezTo>
                    <a:pt x="773883" y="19074"/>
                    <a:pt x="772597" y="23789"/>
                    <a:pt x="771740" y="28504"/>
                  </a:cubicBezTo>
                  <a:lnTo>
                    <a:pt x="861751" y="28504"/>
                  </a:lnTo>
                  <a:lnTo>
                    <a:pt x="869895" y="28504"/>
                  </a:lnTo>
                  <a:lnTo>
                    <a:pt x="1057204" y="215384"/>
                  </a:lnTo>
                  <a:cubicBezTo>
                    <a:pt x="1061490" y="219670"/>
                    <a:pt x="1063633" y="225671"/>
                    <a:pt x="1062776" y="231672"/>
                  </a:cubicBezTo>
                  <a:cubicBezTo>
                    <a:pt x="1071777" y="247960"/>
                    <a:pt x="1069205" y="268962"/>
                    <a:pt x="1055489" y="283107"/>
                  </a:cubicBezTo>
                  <a:cubicBezTo>
                    <a:pt x="1038773" y="299823"/>
                    <a:pt x="1011770" y="299823"/>
                    <a:pt x="995053" y="283107"/>
                  </a:cubicBezTo>
                  <a:cubicBezTo>
                    <a:pt x="978337" y="266390"/>
                    <a:pt x="977908" y="239387"/>
                    <a:pt x="994625" y="222242"/>
                  </a:cubicBezTo>
                  <a:cubicBezTo>
                    <a:pt x="997196" y="219670"/>
                    <a:pt x="999768" y="217527"/>
                    <a:pt x="1002340" y="215813"/>
                  </a:cubicBezTo>
                  <a:lnTo>
                    <a:pt x="853607" y="67080"/>
                  </a:lnTo>
                  <a:lnTo>
                    <a:pt x="758881" y="67080"/>
                  </a:lnTo>
                  <a:cubicBezTo>
                    <a:pt x="755452" y="74795"/>
                    <a:pt x="751594" y="82510"/>
                    <a:pt x="746879" y="89797"/>
                  </a:cubicBezTo>
                  <a:cubicBezTo>
                    <a:pt x="745593" y="91940"/>
                    <a:pt x="744307" y="93655"/>
                    <a:pt x="742593" y="95798"/>
                  </a:cubicBezTo>
                  <a:lnTo>
                    <a:pt x="844177" y="95798"/>
                  </a:lnTo>
                  <a:lnTo>
                    <a:pt x="848035" y="95798"/>
                  </a:lnTo>
                  <a:lnTo>
                    <a:pt x="958191" y="205954"/>
                  </a:lnTo>
                  <a:lnTo>
                    <a:pt x="958191" y="209812"/>
                  </a:lnTo>
                  <a:lnTo>
                    <a:pt x="958191" y="369260"/>
                  </a:lnTo>
                  <a:lnTo>
                    <a:pt x="1120212" y="531281"/>
                  </a:lnTo>
                  <a:lnTo>
                    <a:pt x="1167360" y="530852"/>
                  </a:lnTo>
                  <a:lnTo>
                    <a:pt x="1171647" y="530852"/>
                  </a:lnTo>
                  <a:lnTo>
                    <a:pt x="1250514" y="609719"/>
                  </a:lnTo>
                  <a:lnTo>
                    <a:pt x="1250514" y="613577"/>
                  </a:lnTo>
                  <a:lnTo>
                    <a:pt x="1250514" y="659868"/>
                  </a:lnTo>
                  <a:lnTo>
                    <a:pt x="1250514" y="664154"/>
                  </a:lnTo>
                  <a:lnTo>
                    <a:pt x="1160931" y="753737"/>
                  </a:lnTo>
                  <a:lnTo>
                    <a:pt x="1156645" y="753737"/>
                  </a:lnTo>
                  <a:lnTo>
                    <a:pt x="1068348" y="753737"/>
                  </a:lnTo>
                  <a:cubicBezTo>
                    <a:pt x="1068777" y="764881"/>
                    <a:pt x="1064490" y="776454"/>
                    <a:pt x="1055918" y="785027"/>
                  </a:cubicBezTo>
                  <a:cubicBezTo>
                    <a:pt x="1039202" y="801743"/>
                    <a:pt x="1012198" y="801743"/>
                    <a:pt x="995053" y="784598"/>
                  </a:cubicBezTo>
                  <a:cubicBezTo>
                    <a:pt x="978337" y="767882"/>
                    <a:pt x="978337" y="740878"/>
                    <a:pt x="995053" y="724162"/>
                  </a:cubicBezTo>
                  <a:cubicBezTo>
                    <a:pt x="1011770" y="707446"/>
                    <a:pt x="1038773" y="707017"/>
                    <a:pt x="1055489" y="723733"/>
                  </a:cubicBezTo>
                  <a:cubicBezTo>
                    <a:pt x="1058490" y="726734"/>
                    <a:pt x="1060633" y="730163"/>
                    <a:pt x="1062776" y="733592"/>
                  </a:cubicBezTo>
                  <a:lnTo>
                    <a:pt x="1152359" y="733592"/>
                  </a:lnTo>
                  <a:lnTo>
                    <a:pt x="1230368" y="655582"/>
                  </a:lnTo>
                  <a:lnTo>
                    <a:pt x="1230797" y="617434"/>
                  </a:lnTo>
                  <a:lnTo>
                    <a:pt x="1163074" y="551426"/>
                  </a:lnTo>
                  <a:lnTo>
                    <a:pt x="1115497" y="551426"/>
                  </a:lnTo>
                  <a:lnTo>
                    <a:pt x="1111211" y="550997"/>
                  </a:lnTo>
                  <a:lnTo>
                    <a:pt x="938475" y="378262"/>
                  </a:lnTo>
                  <a:lnTo>
                    <a:pt x="938475" y="374404"/>
                  </a:lnTo>
                  <a:lnTo>
                    <a:pt x="938475" y="214955"/>
                  </a:lnTo>
                  <a:lnTo>
                    <a:pt x="839891" y="116372"/>
                  </a:lnTo>
                  <a:lnTo>
                    <a:pt x="722876" y="116372"/>
                  </a:lnTo>
                  <a:cubicBezTo>
                    <a:pt x="712589" y="124944"/>
                    <a:pt x="701874" y="132659"/>
                    <a:pt x="692444" y="142089"/>
                  </a:cubicBezTo>
                  <a:lnTo>
                    <a:pt x="831318" y="142089"/>
                  </a:lnTo>
                  <a:lnTo>
                    <a:pt x="835605" y="142518"/>
                  </a:lnTo>
                  <a:lnTo>
                    <a:pt x="914900" y="221813"/>
                  </a:lnTo>
                  <a:lnTo>
                    <a:pt x="914900" y="393263"/>
                  </a:lnTo>
                  <a:lnTo>
                    <a:pt x="1126212" y="604576"/>
                  </a:lnTo>
                  <a:cubicBezTo>
                    <a:pt x="1142072" y="596432"/>
                    <a:pt x="1162217" y="599003"/>
                    <a:pt x="1175504" y="612291"/>
                  </a:cubicBezTo>
                  <a:cubicBezTo>
                    <a:pt x="1192221" y="629007"/>
                    <a:pt x="1192221" y="656011"/>
                    <a:pt x="1175504" y="673156"/>
                  </a:cubicBezTo>
                  <a:cubicBezTo>
                    <a:pt x="1158788" y="689872"/>
                    <a:pt x="1131785" y="689872"/>
                    <a:pt x="1114640" y="673156"/>
                  </a:cubicBezTo>
                  <a:cubicBezTo>
                    <a:pt x="1099209" y="657725"/>
                    <a:pt x="1098352" y="634151"/>
                    <a:pt x="1110782" y="617434"/>
                  </a:cubicBezTo>
                  <a:lnTo>
                    <a:pt x="894755" y="401407"/>
                  </a:lnTo>
                  <a:lnTo>
                    <a:pt x="894755" y="397550"/>
                  </a:lnTo>
                  <a:lnTo>
                    <a:pt x="895183" y="229957"/>
                  </a:lnTo>
                  <a:lnTo>
                    <a:pt x="827461" y="162235"/>
                  </a:lnTo>
                  <a:lnTo>
                    <a:pt x="674013" y="162235"/>
                  </a:lnTo>
                  <a:cubicBezTo>
                    <a:pt x="668441" y="167807"/>
                    <a:pt x="662869" y="173379"/>
                    <a:pt x="657297" y="179380"/>
                  </a:cubicBezTo>
                  <a:lnTo>
                    <a:pt x="820603" y="179380"/>
                  </a:lnTo>
                  <a:lnTo>
                    <a:pt x="824889" y="178951"/>
                  </a:lnTo>
                  <a:lnTo>
                    <a:pt x="878467" y="232529"/>
                  </a:lnTo>
                  <a:lnTo>
                    <a:pt x="878038" y="236387"/>
                  </a:lnTo>
                  <a:lnTo>
                    <a:pt x="878038" y="310110"/>
                  </a:lnTo>
                  <a:lnTo>
                    <a:pt x="878467" y="314396"/>
                  </a:lnTo>
                  <a:lnTo>
                    <a:pt x="819745" y="373118"/>
                  </a:lnTo>
                  <a:lnTo>
                    <a:pt x="819745" y="421124"/>
                  </a:lnTo>
                  <a:lnTo>
                    <a:pt x="908471" y="509849"/>
                  </a:lnTo>
                  <a:lnTo>
                    <a:pt x="908042" y="513707"/>
                  </a:lnTo>
                  <a:lnTo>
                    <a:pt x="908042" y="595574"/>
                  </a:lnTo>
                  <a:cubicBezTo>
                    <a:pt x="917043" y="596860"/>
                    <a:pt x="925616" y="600289"/>
                    <a:pt x="932474" y="607147"/>
                  </a:cubicBezTo>
                  <a:cubicBezTo>
                    <a:pt x="949190" y="623864"/>
                    <a:pt x="949190" y="650867"/>
                    <a:pt x="932474" y="668012"/>
                  </a:cubicBezTo>
                  <a:cubicBezTo>
                    <a:pt x="915757" y="684728"/>
                    <a:pt x="888325" y="684728"/>
                    <a:pt x="871609" y="668012"/>
                  </a:cubicBezTo>
                  <a:cubicBezTo>
                    <a:pt x="854893" y="651296"/>
                    <a:pt x="854893" y="624292"/>
                    <a:pt x="872038" y="607147"/>
                  </a:cubicBezTo>
                  <a:cubicBezTo>
                    <a:pt x="876753" y="602432"/>
                    <a:pt x="882325" y="599432"/>
                    <a:pt x="888325" y="597289"/>
                  </a:cubicBezTo>
                  <a:lnTo>
                    <a:pt x="888325" y="517565"/>
                  </a:lnTo>
                  <a:lnTo>
                    <a:pt x="800029" y="429268"/>
                  </a:lnTo>
                  <a:lnTo>
                    <a:pt x="799600" y="424982"/>
                  </a:lnTo>
                  <a:lnTo>
                    <a:pt x="800029" y="368403"/>
                  </a:lnTo>
                  <a:lnTo>
                    <a:pt x="800029" y="364117"/>
                  </a:lnTo>
                  <a:lnTo>
                    <a:pt x="858750" y="305395"/>
                  </a:lnTo>
                  <a:lnTo>
                    <a:pt x="858750" y="239816"/>
                  </a:lnTo>
                  <a:lnTo>
                    <a:pt x="816745" y="197810"/>
                  </a:lnTo>
                  <a:lnTo>
                    <a:pt x="638008" y="197810"/>
                  </a:lnTo>
                  <a:cubicBezTo>
                    <a:pt x="619149" y="217099"/>
                    <a:pt x="599861" y="236387"/>
                    <a:pt x="581001" y="255675"/>
                  </a:cubicBezTo>
                  <a:lnTo>
                    <a:pt x="738735" y="255246"/>
                  </a:lnTo>
                  <a:cubicBezTo>
                    <a:pt x="740878" y="250960"/>
                    <a:pt x="743450" y="247102"/>
                    <a:pt x="746879" y="243673"/>
                  </a:cubicBezTo>
                  <a:cubicBezTo>
                    <a:pt x="763596" y="226957"/>
                    <a:pt x="790599" y="226957"/>
                    <a:pt x="807315" y="243673"/>
                  </a:cubicBezTo>
                  <a:cubicBezTo>
                    <a:pt x="824032" y="260390"/>
                    <a:pt x="824460" y="287822"/>
                    <a:pt x="807744" y="304538"/>
                  </a:cubicBezTo>
                  <a:cubicBezTo>
                    <a:pt x="791028" y="321254"/>
                    <a:pt x="763596" y="321254"/>
                    <a:pt x="746879" y="304109"/>
                  </a:cubicBezTo>
                  <a:cubicBezTo>
                    <a:pt x="738735" y="295966"/>
                    <a:pt x="734878" y="285679"/>
                    <a:pt x="734449" y="274963"/>
                  </a:cubicBezTo>
                  <a:lnTo>
                    <a:pt x="561713" y="274963"/>
                  </a:lnTo>
                  <a:cubicBezTo>
                    <a:pt x="557427" y="279249"/>
                    <a:pt x="553569" y="283535"/>
                    <a:pt x="549283" y="287393"/>
                  </a:cubicBezTo>
                  <a:lnTo>
                    <a:pt x="686443" y="287393"/>
                  </a:lnTo>
                  <a:lnTo>
                    <a:pt x="690729" y="287822"/>
                  </a:lnTo>
                  <a:lnTo>
                    <a:pt x="754594" y="351687"/>
                  </a:lnTo>
                  <a:lnTo>
                    <a:pt x="755023" y="355973"/>
                  </a:lnTo>
                  <a:lnTo>
                    <a:pt x="755023" y="475559"/>
                  </a:lnTo>
                  <a:lnTo>
                    <a:pt x="761452" y="481989"/>
                  </a:lnTo>
                  <a:cubicBezTo>
                    <a:pt x="778169" y="470845"/>
                    <a:pt x="800457" y="472559"/>
                    <a:pt x="815459" y="487132"/>
                  </a:cubicBezTo>
                  <a:cubicBezTo>
                    <a:pt x="832176" y="503849"/>
                    <a:pt x="832176" y="530852"/>
                    <a:pt x="815459" y="547997"/>
                  </a:cubicBezTo>
                  <a:cubicBezTo>
                    <a:pt x="798743" y="564713"/>
                    <a:pt x="771740" y="564713"/>
                    <a:pt x="755023" y="547997"/>
                  </a:cubicBezTo>
                  <a:cubicBezTo>
                    <a:pt x="740878" y="533852"/>
                    <a:pt x="738735" y="512850"/>
                    <a:pt x="748165" y="496562"/>
                  </a:cubicBezTo>
                  <a:lnTo>
                    <a:pt x="735735" y="484132"/>
                  </a:lnTo>
                  <a:lnTo>
                    <a:pt x="735735" y="479846"/>
                  </a:lnTo>
                  <a:lnTo>
                    <a:pt x="735735" y="361117"/>
                  </a:lnTo>
                  <a:lnTo>
                    <a:pt x="683014" y="308396"/>
                  </a:lnTo>
                  <a:lnTo>
                    <a:pt x="538139" y="308396"/>
                  </a:lnTo>
                  <a:lnTo>
                    <a:pt x="533853" y="307967"/>
                  </a:lnTo>
                  <a:lnTo>
                    <a:pt x="532138" y="306253"/>
                  </a:lnTo>
                  <a:cubicBezTo>
                    <a:pt x="529566" y="308824"/>
                    <a:pt x="526566" y="311825"/>
                    <a:pt x="523994" y="314396"/>
                  </a:cubicBezTo>
                  <a:lnTo>
                    <a:pt x="589145" y="379547"/>
                  </a:lnTo>
                  <a:lnTo>
                    <a:pt x="623007" y="379547"/>
                  </a:lnTo>
                  <a:cubicBezTo>
                    <a:pt x="624721" y="371832"/>
                    <a:pt x="628150" y="364117"/>
                    <a:pt x="634151" y="358116"/>
                  </a:cubicBezTo>
                  <a:cubicBezTo>
                    <a:pt x="650867" y="341400"/>
                    <a:pt x="677871" y="341400"/>
                    <a:pt x="694587" y="358116"/>
                  </a:cubicBezTo>
                  <a:cubicBezTo>
                    <a:pt x="711303" y="374833"/>
                    <a:pt x="711732" y="401836"/>
                    <a:pt x="695016" y="418981"/>
                  </a:cubicBezTo>
                  <a:cubicBezTo>
                    <a:pt x="678299" y="435697"/>
                    <a:pt x="650867" y="435697"/>
                    <a:pt x="634151" y="418981"/>
                  </a:cubicBezTo>
                  <a:cubicBezTo>
                    <a:pt x="628579" y="413409"/>
                    <a:pt x="625150" y="406551"/>
                    <a:pt x="623435" y="399264"/>
                  </a:cubicBezTo>
                  <a:lnTo>
                    <a:pt x="581430" y="399264"/>
                  </a:lnTo>
                  <a:lnTo>
                    <a:pt x="508135" y="327684"/>
                  </a:lnTo>
                  <a:cubicBezTo>
                    <a:pt x="504277" y="331541"/>
                    <a:pt x="500420" y="335399"/>
                    <a:pt x="496562" y="339257"/>
                  </a:cubicBezTo>
                  <a:cubicBezTo>
                    <a:pt x="493562" y="342257"/>
                    <a:pt x="490561" y="345257"/>
                    <a:pt x="487561" y="347829"/>
                  </a:cubicBezTo>
                  <a:lnTo>
                    <a:pt x="947904" y="807744"/>
                  </a:lnTo>
                  <a:lnTo>
                    <a:pt x="947904" y="818031"/>
                  </a:lnTo>
                  <a:lnTo>
                    <a:pt x="947904" y="1055918"/>
                  </a:lnTo>
                  <a:lnTo>
                    <a:pt x="989481" y="1097494"/>
                  </a:lnTo>
                  <a:lnTo>
                    <a:pt x="1207651" y="1097066"/>
                  </a:lnTo>
                  <a:lnTo>
                    <a:pt x="1281803" y="1022914"/>
                  </a:lnTo>
                  <a:cubicBezTo>
                    <a:pt x="1284375" y="1028914"/>
                    <a:pt x="1287375" y="1034486"/>
                    <a:pt x="1290804" y="1040059"/>
                  </a:cubicBezTo>
                  <a:cubicBezTo>
                    <a:pt x="1296377" y="1048631"/>
                    <a:pt x="1302377" y="1057204"/>
                    <a:pt x="1309235" y="1064919"/>
                  </a:cubicBezTo>
                  <a:lnTo>
                    <a:pt x="1228225" y="1145929"/>
                  </a:lnTo>
                  <a:lnTo>
                    <a:pt x="1218367" y="1145929"/>
                  </a:lnTo>
                  <a:lnTo>
                    <a:pt x="979194" y="1145929"/>
                  </a:lnTo>
                  <a:lnTo>
                    <a:pt x="968907" y="1145929"/>
                  </a:lnTo>
                  <a:lnTo>
                    <a:pt x="898184" y="1075206"/>
                  </a:lnTo>
                  <a:lnTo>
                    <a:pt x="898184" y="1064919"/>
                  </a:lnTo>
                  <a:lnTo>
                    <a:pt x="898612" y="827032"/>
                  </a:lnTo>
                  <a:lnTo>
                    <a:pt x="452414" y="381691"/>
                  </a:lnTo>
                  <a:cubicBezTo>
                    <a:pt x="442127" y="391120"/>
                    <a:pt x="431840" y="400550"/>
                    <a:pt x="420696" y="409551"/>
                  </a:cubicBezTo>
                  <a:cubicBezTo>
                    <a:pt x="418981" y="410837"/>
                    <a:pt x="416838" y="412123"/>
                    <a:pt x="414695" y="412980"/>
                  </a:cubicBezTo>
                  <a:lnTo>
                    <a:pt x="816316" y="814602"/>
                  </a:lnTo>
                  <a:lnTo>
                    <a:pt x="816745" y="822746"/>
                  </a:lnTo>
                  <a:lnTo>
                    <a:pt x="816745" y="978765"/>
                  </a:lnTo>
                  <a:cubicBezTo>
                    <a:pt x="829175" y="995482"/>
                    <a:pt x="827889" y="1019485"/>
                    <a:pt x="812459" y="1034486"/>
                  </a:cubicBezTo>
                  <a:cubicBezTo>
                    <a:pt x="795742" y="1051203"/>
                    <a:pt x="768739" y="1051203"/>
                    <a:pt x="752023" y="1034486"/>
                  </a:cubicBezTo>
                  <a:cubicBezTo>
                    <a:pt x="735306" y="1017770"/>
                    <a:pt x="735306" y="990767"/>
                    <a:pt x="752023" y="974050"/>
                  </a:cubicBezTo>
                  <a:cubicBezTo>
                    <a:pt x="759309" y="966764"/>
                    <a:pt x="768310" y="963335"/>
                    <a:pt x="777312" y="962049"/>
                  </a:cubicBezTo>
                  <a:lnTo>
                    <a:pt x="777312" y="830890"/>
                  </a:lnTo>
                  <a:lnTo>
                    <a:pt x="358973" y="412552"/>
                  </a:lnTo>
                  <a:cubicBezTo>
                    <a:pt x="352973" y="412980"/>
                    <a:pt x="347401" y="413409"/>
                    <a:pt x="341400" y="413837"/>
                  </a:cubicBezTo>
                  <a:lnTo>
                    <a:pt x="553998" y="626436"/>
                  </a:lnTo>
                  <a:lnTo>
                    <a:pt x="553998" y="630293"/>
                  </a:lnTo>
                  <a:lnTo>
                    <a:pt x="553569" y="719447"/>
                  </a:lnTo>
                  <a:cubicBezTo>
                    <a:pt x="559570" y="721590"/>
                    <a:pt x="565142" y="724591"/>
                    <a:pt x="569857" y="729306"/>
                  </a:cubicBezTo>
                  <a:cubicBezTo>
                    <a:pt x="586573" y="746022"/>
                    <a:pt x="586573" y="773025"/>
                    <a:pt x="569857" y="790170"/>
                  </a:cubicBezTo>
                  <a:cubicBezTo>
                    <a:pt x="553141" y="806887"/>
                    <a:pt x="526137" y="806887"/>
                    <a:pt x="508992" y="790170"/>
                  </a:cubicBezTo>
                  <a:cubicBezTo>
                    <a:pt x="492276" y="773454"/>
                    <a:pt x="492276" y="746451"/>
                    <a:pt x="508992" y="729734"/>
                  </a:cubicBezTo>
                  <a:cubicBezTo>
                    <a:pt x="515850" y="722876"/>
                    <a:pt x="524851" y="719018"/>
                    <a:pt x="533853" y="717733"/>
                  </a:cubicBezTo>
                  <a:lnTo>
                    <a:pt x="533853" y="634579"/>
                  </a:lnTo>
                  <a:lnTo>
                    <a:pt x="316111" y="416838"/>
                  </a:lnTo>
                  <a:cubicBezTo>
                    <a:pt x="289536" y="420695"/>
                    <a:pt x="263390" y="427982"/>
                    <a:pt x="240673" y="442555"/>
                  </a:cubicBezTo>
                  <a:cubicBezTo>
                    <a:pt x="239387" y="443413"/>
                    <a:pt x="238530" y="443841"/>
                    <a:pt x="237244" y="444698"/>
                  </a:cubicBezTo>
                  <a:lnTo>
                    <a:pt x="391549" y="599003"/>
                  </a:lnTo>
                  <a:cubicBezTo>
                    <a:pt x="407837" y="589145"/>
                    <a:pt x="429268" y="591288"/>
                    <a:pt x="443841" y="605433"/>
                  </a:cubicBezTo>
                  <a:cubicBezTo>
                    <a:pt x="460558" y="622149"/>
                    <a:pt x="460986" y="649581"/>
                    <a:pt x="444270" y="666298"/>
                  </a:cubicBezTo>
                  <a:cubicBezTo>
                    <a:pt x="427553" y="683014"/>
                    <a:pt x="400122" y="682585"/>
                    <a:pt x="383405" y="665869"/>
                  </a:cubicBezTo>
                  <a:cubicBezTo>
                    <a:pt x="368832" y="651296"/>
                    <a:pt x="367117" y="629436"/>
                    <a:pt x="377833" y="612719"/>
                  </a:cubicBezTo>
                  <a:lnTo>
                    <a:pt x="221385" y="456271"/>
                  </a:lnTo>
                  <a:cubicBezTo>
                    <a:pt x="202525" y="468701"/>
                    <a:pt x="184523" y="482417"/>
                    <a:pt x="167378" y="496991"/>
                  </a:cubicBezTo>
                  <a:lnTo>
                    <a:pt x="527852" y="857464"/>
                  </a:lnTo>
                  <a:lnTo>
                    <a:pt x="622149" y="857036"/>
                  </a:lnTo>
                  <a:cubicBezTo>
                    <a:pt x="623864" y="854464"/>
                    <a:pt x="625578" y="851892"/>
                    <a:pt x="628150" y="849749"/>
                  </a:cubicBezTo>
                  <a:cubicBezTo>
                    <a:pt x="644866" y="833033"/>
                    <a:pt x="671870" y="833033"/>
                    <a:pt x="688586" y="849749"/>
                  </a:cubicBezTo>
                  <a:cubicBezTo>
                    <a:pt x="705303" y="866466"/>
                    <a:pt x="705303" y="893469"/>
                    <a:pt x="688586" y="910614"/>
                  </a:cubicBezTo>
                  <a:cubicBezTo>
                    <a:pt x="671870" y="927330"/>
                    <a:pt x="644866" y="927330"/>
                    <a:pt x="628150" y="910614"/>
                  </a:cubicBezTo>
                  <a:cubicBezTo>
                    <a:pt x="619149" y="901613"/>
                    <a:pt x="614863" y="889183"/>
                    <a:pt x="615720" y="877181"/>
                  </a:cubicBezTo>
                  <a:lnTo>
                    <a:pt x="523566" y="877610"/>
                  </a:lnTo>
                  <a:lnTo>
                    <a:pt x="519708" y="877181"/>
                  </a:lnTo>
                  <a:lnTo>
                    <a:pt x="152376" y="509849"/>
                  </a:lnTo>
                  <a:cubicBezTo>
                    <a:pt x="139089" y="521851"/>
                    <a:pt x="126230" y="534281"/>
                    <a:pt x="113800" y="547568"/>
                  </a:cubicBezTo>
                  <a:lnTo>
                    <a:pt x="116372" y="547568"/>
                  </a:lnTo>
                  <a:lnTo>
                    <a:pt x="128802" y="547997"/>
                  </a:lnTo>
                  <a:lnTo>
                    <a:pt x="289965" y="709160"/>
                  </a:lnTo>
                  <a:cubicBezTo>
                    <a:pt x="304110" y="705731"/>
                    <a:pt x="319540" y="709160"/>
                    <a:pt x="330684" y="720304"/>
                  </a:cubicBezTo>
                  <a:cubicBezTo>
                    <a:pt x="347401" y="737021"/>
                    <a:pt x="347829" y="764453"/>
                    <a:pt x="331113" y="781169"/>
                  </a:cubicBezTo>
                  <a:cubicBezTo>
                    <a:pt x="314396" y="797886"/>
                    <a:pt x="286965" y="797886"/>
                    <a:pt x="270248" y="780741"/>
                  </a:cubicBezTo>
                  <a:cubicBezTo>
                    <a:pt x="264676" y="775168"/>
                    <a:pt x="261676" y="768739"/>
                    <a:pt x="259532" y="761881"/>
                  </a:cubicBezTo>
                  <a:lnTo>
                    <a:pt x="104799" y="607147"/>
                  </a:lnTo>
                  <a:lnTo>
                    <a:pt x="66651" y="607147"/>
                  </a:lnTo>
                  <a:cubicBezTo>
                    <a:pt x="52935" y="626864"/>
                    <a:pt x="40076" y="647867"/>
                    <a:pt x="29361" y="669298"/>
                  </a:cubicBezTo>
                  <a:lnTo>
                    <a:pt x="88940" y="669298"/>
                  </a:lnTo>
                  <a:lnTo>
                    <a:pt x="93226" y="669727"/>
                  </a:lnTo>
                  <a:lnTo>
                    <a:pt x="268962" y="845463"/>
                  </a:lnTo>
                  <a:lnTo>
                    <a:pt x="395835" y="845463"/>
                  </a:lnTo>
                  <a:cubicBezTo>
                    <a:pt x="412552" y="833033"/>
                    <a:pt x="436126" y="834319"/>
                    <a:pt x="451128" y="849749"/>
                  </a:cubicBezTo>
                  <a:cubicBezTo>
                    <a:pt x="467844" y="866466"/>
                    <a:pt x="467844" y="893469"/>
                    <a:pt x="451128" y="910185"/>
                  </a:cubicBezTo>
                  <a:cubicBezTo>
                    <a:pt x="434412" y="926902"/>
                    <a:pt x="407408" y="926902"/>
                    <a:pt x="390263" y="910185"/>
                  </a:cubicBezTo>
                  <a:cubicBezTo>
                    <a:pt x="377833" y="897755"/>
                    <a:pt x="374833" y="880181"/>
                    <a:pt x="380405" y="865180"/>
                  </a:cubicBezTo>
                  <a:lnTo>
                    <a:pt x="263819" y="865180"/>
                  </a:lnTo>
                  <a:lnTo>
                    <a:pt x="259961" y="865180"/>
                  </a:lnTo>
                  <a:lnTo>
                    <a:pt x="83796" y="689015"/>
                  </a:lnTo>
                  <a:lnTo>
                    <a:pt x="19502" y="689015"/>
                  </a:lnTo>
                  <a:cubicBezTo>
                    <a:pt x="17359" y="706160"/>
                    <a:pt x="15645" y="723733"/>
                    <a:pt x="13930" y="741307"/>
                  </a:cubicBezTo>
                  <a:lnTo>
                    <a:pt x="87225" y="741307"/>
                  </a:lnTo>
                  <a:lnTo>
                    <a:pt x="93226" y="741307"/>
                  </a:lnTo>
                  <a:lnTo>
                    <a:pt x="253103" y="901184"/>
                  </a:lnTo>
                  <a:lnTo>
                    <a:pt x="344400" y="901184"/>
                  </a:lnTo>
                  <a:lnTo>
                    <a:pt x="350401" y="901184"/>
                  </a:lnTo>
                  <a:lnTo>
                    <a:pt x="426268" y="977051"/>
                  </a:lnTo>
                  <a:lnTo>
                    <a:pt x="502134" y="977051"/>
                  </a:lnTo>
                  <a:cubicBezTo>
                    <a:pt x="502134" y="977051"/>
                    <a:pt x="502563" y="977051"/>
                    <a:pt x="502563" y="977051"/>
                  </a:cubicBezTo>
                  <a:cubicBezTo>
                    <a:pt x="504277" y="974479"/>
                    <a:pt x="506421" y="971479"/>
                    <a:pt x="508564" y="969336"/>
                  </a:cubicBezTo>
                  <a:cubicBezTo>
                    <a:pt x="525280" y="952619"/>
                    <a:pt x="552712" y="952191"/>
                    <a:pt x="569428" y="968907"/>
                  </a:cubicBezTo>
                  <a:cubicBezTo>
                    <a:pt x="586145" y="985623"/>
                    <a:pt x="586145" y="1013055"/>
                    <a:pt x="569428" y="1029772"/>
                  </a:cubicBezTo>
                  <a:cubicBezTo>
                    <a:pt x="552712" y="1046488"/>
                    <a:pt x="525709" y="1046488"/>
                    <a:pt x="508564" y="1029772"/>
                  </a:cubicBezTo>
                  <a:cubicBezTo>
                    <a:pt x="501706" y="1022914"/>
                    <a:pt x="497848" y="1014770"/>
                    <a:pt x="496562" y="1006197"/>
                  </a:cubicBezTo>
                  <a:lnTo>
                    <a:pt x="420267" y="1006197"/>
                  </a:lnTo>
                  <a:lnTo>
                    <a:pt x="414266" y="1006197"/>
                  </a:lnTo>
                  <a:lnTo>
                    <a:pt x="338400" y="930331"/>
                  </a:lnTo>
                  <a:lnTo>
                    <a:pt x="247531" y="930759"/>
                  </a:lnTo>
                  <a:lnTo>
                    <a:pt x="241102" y="930331"/>
                  </a:lnTo>
                  <a:lnTo>
                    <a:pt x="81224" y="770453"/>
                  </a:lnTo>
                  <a:lnTo>
                    <a:pt x="11359" y="770453"/>
                  </a:lnTo>
                  <a:cubicBezTo>
                    <a:pt x="10073" y="785884"/>
                    <a:pt x="9215" y="801314"/>
                    <a:pt x="7930" y="816745"/>
                  </a:cubicBezTo>
                  <a:lnTo>
                    <a:pt x="78653" y="816745"/>
                  </a:lnTo>
                  <a:lnTo>
                    <a:pt x="353401" y="1091494"/>
                  </a:lnTo>
                  <a:lnTo>
                    <a:pt x="629865" y="1091494"/>
                  </a:lnTo>
                  <a:cubicBezTo>
                    <a:pt x="630722" y="1090636"/>
                    <a:pt x="631579" y="1089351"/>
                    <a:pt x="632436" y="1088493"/>
                  </a:cubicBezTo>
                  <a:cubicBezTo>
                    <a:pt x="649153" y="1071777"/>
                    <a:pt x="676585" y="1071348"/>
                    <a:pt x="693301" y="1088065"/>
                  </a:cubicBezTo>
                  <a:cubicBezTo>
                    <a:pt x="710017" y="1104781"/>
                    <a:pt x="710017" y="1132213"/>
                    <a:pt x="692872" y="1148929"/>
                  </a:cubicBezTo>
                  <a:cubicBezTo>
                    <a:pt x="676156" y="1165646"/>
                    <a:pt x="649153" y="1165646"/>
                    <a:pt x="632008" y="1148929"/>
                  </a:cubicBezTo>
                  <a:cubicBezTo>
                    <a:pt x="624292" y="1141214"/>
                    <a:pt x="620435" y="1130927"/>
                    <a:pt x="620006" y="1120640"/>
                  </a:cubicBezTo>
                  <a:lnTo>
                    <a:pt x="346972" y="1120211"/>
                  </a:lnTo>
                  <a:lnTo>
                    <a:pt x="340971" y="1120211"/>
                  </a:lnTo>
                  <a:lnTo>
                    <a:pt x="66223" y="845463"/>
                  </a:lnTo>
                  <a:lnTo>
                    <a:pt x="5786" y="845463"/>
                  </a:lnTo>
                  <a:cubicBezTo>
                    <a:pt x="4929" y="860893"/>
                    <a:pt x="4501" y="876752"/>
                    <a:pt x="4072" y="892183"/>
                  </a:cubicBezTo>
                  <a:lnTo>
                    <a:pt x="80367" y="892183"/>
                  </a:lnTo>
                  <a:lnTo>
                    <a:pt x="86368" y="892183"/>
                  </a:lnTo>
                  <a:lnTo>
                    <a:pt x="181094" y="986909"/>
                  </a:lnTo>
                  <a:lnTo>
                    <a:pt x="178951" y="995482"/>
                  </a:lnTo>
                  <a:lnTo>
                    <a:pt x="155377" y="1083350"/>
                  </a:lnTo>
                  <a:lnTo>
                    <a:pt x="156234" y="1084207"/>
                  </a:lnTo>
                  <a:cubicBezTo>
                    <a:pt x="172950" y="1068776"/>
                    <a:pt x="198668" y="1069634"/>
                    <a:pt x="214955" y="1085493"/>
                  </a:cubicBezTo>
                  <a:cubicBezTo>
                    <a:pt x="231672" y="1102209"/>
                    <a:pt x="231672" y="1129213"/>
                    <a:pt x="214955" y="1145929"/>
                  </a:cubicBezTo>
                  <a:cubicBezTo>
                    <a:pt x="198239" y="1162645"/>
                    <a:pt x="171236" y="1162645"/>
                    <a:pt x="154519" y="1145929"/>
                  </a:cubicBezTo>
                  <a:cubicBezTo>
                    <a:pt x="145090" y="1136499"/>
                    <a:pt x="141232" y="1123641"/>
                    <a:pt x="142518" y="1111639"/>
                  </a:cubicBezTo>
                  <a:lnTo>
                    <a:pt x="122801" y="1091922"/>
                  </a:lnTo>
                  <a:lnTo>
                    <a:pt x="124944" y="1083778"/>
                  </a:lnTo>
                  <a:lnTo>
                    <a:pt x="148519" y="995482"/>
                  </a:lnTo>
                  <a:lnTo>
                    <a:pt x="74795" y="921758"/>
                  </a:lnTo>
                  <a:lnTo>
                    <a:pt x="3643" y="921758"/>
                  </a:lnTo>
                  <a:cubicBezTo>
                    <a:pt x="3215" y="946190"/>
                    <a:pt x="3215" y="970621"/>
                    <a:pt x="3215" y="995053"/>
                  </a:cubicBezTo>
                  <a:lnTo>
                    <a:pt x="20360" y="995053"/>
                  </a:lnTo>
                  <a:cubicBezTo>
                    <a:pt x="19931" y="983480"/>
                    <a:pt x="23789" y="972336"/>
                    <a:pt x="32790" y="963335"/>
                  </a:cubicBezTo>
                  <a:cubicBezTo>
                    <a:pt x="49506" y="946618"/>
                    <a:pt x="76938" y="946618"/>
                    <a:pt x="93655" y="963335"/>
                  </a:cubicBezTo>
                  <a:cubicBezTo>
                    <a:pt x="110371" y="980051"/>
                    <a:pt x="110371" y="1007054"/>
                    <a:pt x="93655" y="1024199"/>
                  </a:cubicBezTo>
                  <a:cubicBezTo>
                    <a:pt x="76938" y="1040916"/>
                    <a:pt x="49935" y="1040487"/>
                    <a:pt x="33218" y="1024199"/>
                  </a:cubicBezTo>
                  <a:lnTo>
                    <a:pt x="3643" y="1024199"/>
                  </a:lnTo>
                  <a:cubicBezTo>
                    <a:pt x="6644" y="1145072"/>
                    <a:pt x="18217" y="1266801"/>
                    <a:pt x="38791" y="1388102"/>
                  </a:cubicBezTo>
                  <a:lnTo>
                    <a:pt x="51221" y="1375672"/>
                  </a:lnTo>
                  <a:lnTo>
                    <a:pt x="51221" y="1279660"/>
                  </a:lnTo>
                  <a:cubicBezTo>
                    <a:pt x="45649" y="1277517"/>
                    <a:pt x="39648" y="1274516"/>
                    <a:pt x="35362" y="1269802"/>
                  </a:cubicBezTo>
                  <a:cubicBezTo>
                    <a:pt x="18645" y="1253085"/>
                    <a:pt x="18645" y="1226082"/>
                    <a:pt x="35790" y="1208937"/>
                  </a:cubicBezTo>
                  <a:cubicBezTo>
                    <a:pt x="52507" y="1192221"/>
                    <a:pt x="79510" y="1192221"/>
                    <a:pt x="96226" y="1208937"/>
                  </a:cubicBezTo>
                  <a:cubicBezTo>
                    <a:pt x="112943" y="1225653"/>
                    <a:pt x="112943" y="1253085"/>
                    <a:pt x="96226" y="1269802"/>
                  </a:cubicBezTo>
                  <a:cubicBezTo>
                    <a:pt x="91940" y="1274088"/>
                    <a:pt x="86368" y="1277517"/>
                    <a:pt x="80796" y="1279660"/>
                  </a:cubicBezTo>
                  <a:lnTo>
                    <a:pt x="80796" y="1382101"/>
                  </a:lnTo>
                  <a:lnTo>
                    <a:pt x="80796" y="1388102"/>
                  </a:lnTo>
                  <a:lnTo>
                    <a:pt x="45220" y="1423678"/>
                  </a:lnTo>
                  <a:cubicBezTo>
                    <a:pt x="48220" y="1439537"/>
                    <a:pt x="51221" y="1455825"/>
                    <a:pt x="54650" y="1471684"/>
                  </a:cubicBezTo>
                  <a:lnTo>
                    <a:pt x="145518" y="1380816"/>
                  </a:lnTo>
                  <a:cubicBezTo>
                    <a:pt x="141232" y="1366242"/>
                    <a:pt x="144661" y="1349954"/>
                    <a:pt x="156234" y="1338382"/>
                  </a:cubicBezTo>
                  <a:cubicBezTo>
                    <a:pt x="168664" y="1325951"/>
                    <a:pt x="186666" y="1322951"/>
                    <a:pt x="202097" y="1328523"/>
                  </a:cubicBezTo>
                  <a:cubicBezTo>
                    <a:pt x="220956" y="1298519"/>
                    <a:pt x="239816" y="1268087"/>
                    <a:pt x="257818" y="1237655"/>
                  </a:cubicBezTo>
                  <a:cubicBezTo>
                    <a:pt x="268534" y="1219224"/>
                    <a:pt x="280535" y="1200793"/>
                    <a:pt x="285679" y="1179790"/>
                  </a:cubicBezTo>
                  <a:close/>
                  <a:moveTo>
                    <a:pt x="1349955" y="1571982"/>
                  </a:moveTo>
                  <a:lnTo>
                    <a:pt x="1349955" y="1571982"/>
                  </a:lnTo>
                  <a:cubicBezTo>
                    <a:pt x="1366671" y="1555266"/>
                    <a:pt x="1394103" y="1555266"/>
                    <a:pt x="1410819" y="1571982"/>
                  </a:cubicBezTo>
                  <a:cubicBezTo>
                    <a:pt x="1427536" y="1588699"/>
                    <a:pt x="1427536" y="1615702"/>
                    <a:pt x="1410391" y="1632418"/>
                  </a:cubicBezTo>
                  <a:cubicBezTo>
                    <a:pt x="1393674" y="1649135"/>
                    <a:pt x="1366671" y="1649135"/>
                    <a:pt x="1349955" y="1632418"/>
                  </a:cubicBezTo>
                  <a:cubicBezTo>
                    <a:pt x="1333238" y="1615702"/>
                    <a:pt x="1332810" y="1588699"/>
                    <a:pt x="1349955" y="1571982"/>
                  </a:cubicBezTo>
                  <a:close/>
                  <a:moveTo>
                    <a:pt x="1169932" y="900327"/>
                  </a:moveTo>
                  <a:cubicBezTo>
                    <a:pt x="1153216" y="917043"/>
                    <a:pt x="1126212" y="917043"/>
                    <a:pt x="1109496" y="900327"/>
                  </a:cubicBezTo>
                  <a:cubicBezTo>
                    <a:pt x="1092780" y="883611"/>
                    <a:pt x="1092351" y="856607"/>
                    <a:pt x="1109067" y="839462"/>
                  </a:cubicBezTo>
                  <a:cubicBezTo>
                    <a:pt x="1125784" y="822746"/>
                    <a:pt x="1153216" y="822746"/>
                    <a:pt x="1169932" y="839462"/>
                  </a:cubicBezTo>
                  <a:cubicBezTo>
                    <a:pt x="1186649" y="856607"/>
                    <a:pt x="1186649" y="883611"/>
                    <a:pt x="1169932" y="900327"/>
                  </a:cubicBezTo>
                  <a:close/>
                  <a:moveTo>
                    <a:pt x="1289090" y="786313"/>
                  </a:moveTo>
                  <a:cubicBezTo>
                    <a:pt x="1272374" y="803029"/>
                    <a:pt x="1245370" y="803029"/>
                    <a:pt x="1228225" y="786313"/>
                  </a:cubicBezTo>
                  <a:cubicBezTo>
                    <a:pt x="1211509" y="769596"/>
                    <a:pt x="1211509" y="742593"/>
                    <a:pt x="1228225" y="725448"/>
                  </a:cubicBezTo>
                  <a:cubicBezTo>
                    <a:pt x="1244942" y="708731"/>
                    <a:pt x="1272374" y="708731"/>
                    <a:pt x="1289090" y="725448"/>
                  </a:cubicBezTo>
                  <a:cubicBezTo>
                    <a:pt x="1305806" y="742593"/>
                    <a:pt x="1305806" y="769596"/>
                    <a:pt x="1289090" y="786313"/>
                  </a:cubicBezTo>
                  <a:close/>
                  <a:moveTo>
                    <a:pt x="1225653" y="1447681"/>
                  </a:moveTo>
                  <a:lnTo>
                    <a:pt x="1225653" y="1447681"/>
                  </a:lnTo>
                  <a:cubicBezTo>
                    <a:pt x="1242370" y="1430965"/>
                    <a:pt x="1269373" y="1430965"/>
                    <a:pt x="1286518" y="1447681"/>
                  </a:cubicBezTo>
                  <a:cubicBezTo>
                    <a:pt x="1303235" y="1464397"/>
                    <a:pt x="1303663" y="1491829"/>
                    <a:pt x="1286947" y="1508546"/>
                  </a:cubicBezTo>
                  <a:cubicBezTo>
                    <a:pt x="1270230" y="1525262"/>
                    <a:pt x="1242798" y="1524833"/>
                    <a:pt x="1226082" y="1508117"/>
                  </a:cubicBezTo>
                  <a:cubicBezTo>
                    <a:pt x="1208937" y="1491401"/>
                    <a:pt x="1208937" y="1464397"/>
                    <a:pt x="1225653" y="1447681"/>
                  </a:cubicBezTo>
                  <a:close/>
                  <a:moveTo>
                    <a:pt x="1107782" y="1328095"/>
                  </a:moveTo>
                  <a:cubicBezTo>
                    <a:pt x="1124498" y="1311378"/>
                    <a:pt x="1151501" y="1311378"/>
                    <a:pt x="1168218" y="1328095"/>
                  </a:cubicBezTo>
                  <a:cubicBezTo>
                    <a:pt x="1184934" y="1344811"/>
                    <a:pt x="1184934" y="1371814"/>
                    <a:pt x="1168218" y="1388959"/>
                  </a:cubicBezTo>
                  <a:cubicBezTo>
                    <a:pt x="1151501" y="1405676"/>
                    <a:pt x="1124498" y="1405676"/>
                    <a:pt x="1107353" y="1388959"/>
                  </a:cubicBezTo>
                  <a:cubicBezTo>
                    <a:pt x="1090637" y="1371814"/>
                    <a:pt x="1091065" y="1344811"/>
                    <a:pt x="1107782" y="1328095"/>
                  </a:cubicBezTo>
                  <a:close/>
                  <a:moveTo>
                    <a:pt x="981766" y="1203793"/>
                  </a:moveTo>
                  <a:cubicBezTo>
                    <a:pt x="998482" y="1187077"/>
                    <a:pt x="1025914" y="1187077"/>
                    <a:pt x="1042630" y="1204222"/>
                  </a:cubicBezTo>
                  <a:cubicBezTo>
                    <a:pt x="1059347" y="1220938"/>
                    <a:pt x="1059347" y="1247942"/>
                    <a:pt x="1042630" y="1265087"/>
                  </a:cubicBezTo>
                  <a:cubicBezTo>
                    <a:pt x="1025914" y="1281803"/>
                    <a:pt x="998911" y="1281803"/>
                    <a:pt x="982194" y="1265087"/>
                  </a:cubicBezTo>
                  <a:cubicBezTo>
                    <a:pt x="965478" y="1247942"/>
                    <a:pt x="965049" y="1220510"/>
                    <a:pt x="981766" y="12037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29" name="Freeform: Shape 414">
              <a:extLst>
                <a:ext uri="{FF2B5EF4-FFF2-40B4-BE49-F238E27FC236}">
                  <a16:creationId xmlns:a16="http://schemas.microsoft.com/office/drawing/2014/main" id="{5E3F2B0D-97E2-46DA-A142-4BFBD835D1E9}"/>
                </a:ext>
              </a:extLst>
            </p:cNvPr>
            <p:cNvSpPr/>
            <p:nvPr/>
          </p:nvSpPr>
          <p:spPr>
            <a:xfrm>
              <a:off x="4940213" y="2140339"/>
              <a:ext cx="81439" cy="124301"/>
            </a:xfrm>
            <a:custGeom>
              <a:avLst/>
              <a:gdLst>
                <a:gd name="connsiteX0" fmla="*/ 13502 w 81438"/>
                <a:gd name="connsiteY0" fmla="*/ 124944 h 124301"/>
                <a:gd name="connsiteX1" fmla="*/ 13502 w 81438"/>
                <a:gd name="connsiteY1" fmla="*/ 124944 h 124301"/>
                <a:gd name="connsiteX2" fmla="*/ 20360 w 81438"/>
                <a:gd name="connsiteY2" fmla="*/ 108228 h 124301"/>
                <a:gd name="connsiteX3" fmla="*/ 64937 w 81438"/>
                <a:gd name="connsiteY3" fmla="*/ 29361 h 124301"/>
                <a:gd name="connsiteX4" fmla="*/ 80796 w 81438"/>
                <a:gd name="connsiteY4" fmla="*/ 3215 h 124301"/>
                <a:gd name="connsiteX5" fmla="*/ 3215 w 81438"/>
                <a:gd name="connsiteY5" fmla="*/ 80796 h 124301"/>
                <a:gd name="connsiteX6" fmla="*/ 13502 w 81438"/>
                <a:gd name="connsiteY6" fmla="*/ 124944 h 12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438" h="124301">
                  <a:moveTo>
                    <a:pt x="13502" y="124944"/>
                  </a:moveTo>
                  <a:lnTo>
                    <a:pt x="13502" y="124944"/>
                  </a:lnTo>
                  <a:cubicBezTo>
                    <a:pt x="15645" y="119372"/>
                    <a:pt x="17788" y="113800"/>
                    <a:pt x="20360" y="108228"/>
                  </a:cubicBezTo>
                  <a:cubicBezTo>
                    <a:pt x="33218" y="80796"/>
                    <a:pt x="49506" y="55078"/>
                    <a:pt x="64937" y="29361"/>
                  </a:cubicBezTo>
                  <a:cubicBezTo>
                    <a:pt x="70080" y="20788"/>
                    <a:pt x="75652" y="11787"/>
                    <a:pt x="80796" y="3215"/>
                  </a:cubicBezTo>
                  <a:lnTo>
                    <a:pt x="3215" y="80796"/>
                  </a:lnTo>
                  <a:cubicBezTo>
                    <a:pt x="6644" y="94940"/>
                    <a:pt x="10073" y="109942"/>
                    <a:pt x="13502" y="1249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</p:grpSp>
      <p:sp>
        <p:nvSpPr>
          <p:cNvPr id="330" name="Rectangle 329"/>
          <p:cNvSpPr/>
          <p:nvPr/>
        </p:nvSpPr>
        <p:spPr>
          <a:xfrm>
            <a:off x="2934877" y="2308422"/>
            <a:ext cx="26741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  <a:latin typeface="Squada One" panose="02000000000000000000" charset="0"/>
              </a:rPr>
              <a:t>Analyze &amp; Learn: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rPr>
              <a:t>Machine Learning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charset="0"/>
            </a:endParaRPr>
          </a:p>
        </p:txBody>
      </p:sp>
      <p:sp>
        <p:nvSpPr>
          <p:cNvPr id="331" name="Rectangle 330"/>
          <p:cNvSpPr/>
          <p:nvPr/>
        </p:nvSpPr>
        <p:spPr>
          <a:xfrm>
            <a:off x="2600477" y="3240178"/>
            <a:ext cx="35060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FFC000"/>
                </a:solidFill>
                <a:latin typeface="Squada One" panose="02000000000000000000" charset="0"/>
              </a:rPr>
              <a:t>Listen &amp; Speak: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rPr>
              <a:t>Natural Language Processing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740386" y="1784782"/>
            <a:ext cx="10631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70C0"/>
                </a:solidFill>
                <a:latin typeface="Squada One" panose="02000000000000000000" charset="0"/>
              </a:rPr>
              <a:t>Eye - Camera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32" name="Rectangle 331"/>
          <p:cNvSpPr/>
          <p:nvPr/>
        </p:nvSpPr>
        <p:spPr>
          <a:xfrm>
            <a:off x="3360346" y="2539228"/>
            <a:ext cx="18918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70C0"/>
                </a:solidFill>
                <a:latin typeface="Squada One" panose="02000000000000000000" charset="0"/>
              </a:rPr>
              <a:t>Sensing organs - Sensors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3504455" y="3567991"/>
            <a:ext cx="20697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70C0"/>
                </a:solidFill>
                <a:latin typeface="Squada One" panose="02000000000000000000" charset="0"/>
              </a:rPr>
              <a:t>Ear &amp; Mouth – Mic &amp; Speaker</a:t>
            </a:r>
            <a:endParaRPr lang="en-IN" dirty="0">
              <a:solidFill>
                <a:srgbClr val="0070C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597952" y="662467"/>
            <a:ext cx="762394" cy="831967"/>
            <a:chOff x="1866089" y="124563"/>
            <a:chExt cx="1375605" cy="1427545"/>
          </a:xfrm>
        </p:grpSpPr>
        <p:sp>
          <p:nvSpPr>
            <p:cNvPr id="342" name="Graphic 2">
              <a:extLst>
                <a:ext uri="{FF2B5EF4-FFF2-40B4-BE49-F238E27FC236}">
                  <a16:creationId xmlns:a16="http://schemas.microsoft.com/office/drawing/2014/main" id="{06E86B78-4887-455C-BA7D-BDC1BF42A8C5}"/>
                </a:ext>
              </a:extLst>
            </p:cNvPr>
            <p:cNvSpPr/>
            <p:nvPr/>
          </p:nvSpPr>
          <p:spPr>
            <a:xfrm flipH="1">
              <a:off x="1866089" y="124563"/>
              <a:ext cx="1375605" cy="1427545"/>
            </a:xfrm>
            <a:custGeom>
              <a:avLst/>
              <a:gdLst>
                <a:gd name="connsiteX0" fmla="*/ 198332 w 800100"/>
                <a:gd name="connsiteY0" fmla="*/ 961703 h 962025"/>
                <a:gd name="connsiteX1" fmla="*/ 646959 w 800100"/>
                <a:gd name="connsiteY1" fmla="*/ 961703 h 962025"/>
                <a:gd name="connsiteX2" fmla="*/ 610764 w 800100"/>
                <a:gd name="connsiteY2" fmla="*/ 885503 h 962025"/>
                <a:gd name="connsiteX3" fmla="*/ 686964 w 800100"/>
                <a:gd name="connsiteY3" fmla="*/ 625471 h 962025"/>
                <a:gd name="connsiteX4" fmla="*/ 786024 w 800100"/>
                <a:gd name="connsiteY4" fmla="*/ 283523 h 962025"/>
                <a:gd name="connsiteX5" fmla="*/ 359304 w 800100"/>
                <a:gd name="connsiteY5" fmla="*/ 14918 h 962025"/>
                <a:gd name="connsiteX6" fmla="*/ 124037 w 800100"/>
                <a:gd name="connsiteY6" fmla="*/ 211133 h 962025"/>
                <a:gd name="connsiteX7" fmla="*/ 116417 w 800100"/>
                <a:gd name="connsiteY7" fmla="*/ 270188 h 962025"/>
                <a:gd name="connsiteX8" fmla="*/ 59267 w 800100"/>
                <a:gd name="connsiteY8" fmla="*/ 367343 h 962025"/>
                <a:gd name="connsiteX9" fmla="*/ 13547 w 800100"/>
                <a:gd name="connsiteY9" fmla="*/ 427351 h 962025"/>
                <a:gd name="connsiteX10" fmla="*/ 24024 w 800100"/>
                <a:gd name="connsiteY10" fmla="*/ 515933 h 962025"/>
                <a:gd name="connsiteX11" fmla="*/ 63077 w 800100"/>
                <a:gd name="connsiteY11" fmla="*/ 552128 h 962025"/>
                <a:gd name="connsiteX12" fmla="*/ 18309 w 800100"/>
                <a:gd name="connsiteY12" fmla="*/ 570226 h 962025"/>
                <a:gd name="connsiteX13" fmla="*/ 30692 w 800100"/>
                <a:gd name="connsiteY13" fmla="*/ 609278 h 962025"/>
                <a:gd name="connsiteX14" fmla="*/ 29739 w 800100"/>
                <a:gd name="connsiteY14" fmla="*/ 673096 h 962025"/>
                <a:gd name="connsiteX15" fmla="*/ 85937 w 800100"/>
                <a:gd name="connsiteY15" fmla="*/ 744533 h 962025"/>
                <a:gd name="connsiteX16" fmla="*/ 225002 w 800100"/>
                <a:gd name="connsiteY16" fmla="*/ 764536 h 962025"/>
                <a:gd name="connsiteX17" fmla="*/ 198332 w 800100"/>
                <a:gd name="connsiteY17" fmla="*/ 961703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962025">
                  <a:moveTo>
                    <a:pt x="198332" y="961703"/>
                  </a:moveTo>
                  <a:lnTo>
                    <a:pt x="646959" y="961703"/>
                  </a:lnTo>
                  <a:cubicBezTo>
                    <a:pt x="633624" y="935986"/>
                    <a:pt x="619337" y="903601"/>
                    <a:pt x="610764" y="885503"/>
                  </a:cubicBezTo>
                  <a:cubicBezTo>
                    <a:pt x="586952" y="829306"/>
                    <a:pt x="604097" y="706433"/>
                    <a:pt x="686964" y="625471"/>
                  </a:cubicBezTo>
                  <a:cubicBezTo>
                    <a:pt x="766022" y="548318"/>
                    <a:pt x="817457" y="398776"/>
                    <a:pt x="786024" y="283523"/>
                  </a:cubicBezTo>
                  <a:cubicBezTo>
                    <a:pt x="734589" y="93023"/>
                    <a:pt x="563139" y="-25087"/>
                    <a:pt x="359304" y="14918"/>
                  </a:cubicBezTo>
                  <a:cubicBezTo>
                    <a:pt x="359304" y="14918"/>
                    <a:pt x="183092" y="36826"/>
                    <a:pt x="124037" y="211133"/>
                  </a:cubicBezTo>
                  <a:cubicBezTo>
                    <a:pt x="124037" y="211133"/>
                    <a:pt x="114512" y="236851"/>
                    <a:pt x="116417" y="270188"/>
                  </a:cubicBezTo>
                  <a:cubicBezTo>
                    <a:pt x="121179" y="323528"/>
                    <a:pt x="83079" y="354961"/>
                    <a:pt x="59267" y="367343"/>
                  </a:cubicBezTo>
                  <a:cubicBezTo>
                    <a:pt x="34502" y="380678"/>
                    <a:pt x="-9313" y="402586"/>
                    <a:pt x="13547" y="427351"/>
                  </a:cubicBezTo>
                  <a:cubicBezTo>
                    <a:pt x="41169" y="457831"/>
                    <a:pt x="39264" y="496883"/>
                    <a:pt x="24024" y="515933"/>
                  </a:cubicBezTo>
                  <a:cubicBezTo>
                    <a:pt x="4974" y="538793"/>
                    <a:pt x="60219" y="539746"/>
                    <a:pt x="63077" y="552128"/>
                  </a:cubicBezTo>
                  <a:cubicBezTo>
                    <a:pt x="65934" y="565463"/>
                    <a:pt x="22119" y="554986"/>
                    <a:pt x="18309" y="570226"/>
                  </a:cubicBezTo>
                  <a:cubicBezTo>
                    <a:pt x="14499" y="586418"/>
                    <a:pt x="26882" y="590228"/>
                    <a:pt x="30692" y="609278"/>
                  </a:cubicBezTo>
                  <a:cubicBezTo>
                    <a:pt x="34502" y="628328"/>
                    <a:pt x="31644" y="663571"/>
                    <a:pt x="29739" y="673096"/>
                  </a:cubicBezTo>
                  <a:cubicBezTo>
                    <a:pt x="27834" y="682621"/>
                    <a:pt x="33549" y="739771"/>
                    <a:pt x="85937" y="744533"/>
                  </a:cubicBezTo>
                  <a:cubicBezTo>
                    <a:pt x="138324" y="749296"/>
                    <a:pt x="204047" y="738818"/>
                    <a:pt x="225002" y="764536"/>
                  </a:cubicBezTo>
                  <a:cubicBezTo>
                    <a:pt x="244052" y="790253"/>
                    <a:pt x="222144" y="890266"/>
                    <a:pt x="198332" y="961703"/>
                  </a:cubicBezTo>
                  <a:close/>
                </a:path>
              </a:pathLst>
            </a:custGeom>
            <a:solidFill>
              <a:srgbClr val="555A5C">
                <a:lumMod val="60000"/>
                <a:lumOff val="4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grpSp>
          <p:nvGrpSpPr>
            <p:cNvPr id="343" name="Graphic 33">
              <a:extLst>
                <a:ext uri="{FF2B5EF4-FFF2-40B4-BE49-F238E27FC236}">
                  <a16:creationId xmlns:a16="http://schemas.microsoft.com/office/drawing/2014/main" id="{13600E45-A7C4-4DDB-9643-9EA41ABA888D}"/>
                </a:ext>
              </a:extLst>
            </p:cNvPr>
            <p:cNvGrpSpPr/>
            <p:nvPr/>
          </p:nvGrpSpPr>
          <p:grpSpPr>
            <a:xfrm>
              <a:off x="2187255" y="270972"/>
              <a:ext cx="702960" cy="720683"/>
              <a:chOff x="7424910" y="2405641"/>
              <a:chExt cx="1771650" cy="1638300"/>
            </a:xfrm>
            <a:solidFill>
              <a:srgbClr val="F77660">
                <a:lumMod val="60000"/>
                <a:lumOff val="40000"/>
              </a:srgbClr>
            </a:solidFill>
          </p:grpSpPr>
          <p:sp>
            <p:nvSpPr>
              <p:cNvPr id="344" name="Freeform: Shape 35">
                <a:extLst>
                  <a:ext uri="{FF2B5EF4-FFF2-40B4-BE49-F238E27FC236}">
                    <a16:creationId xmlns:a16="http://schemas.microsoft.com/office/drawing/2014/main" id="{F835C9A1-116B-490F-B433-DA97CFB3D5C8}"/>
                  </a:ext>
                </a:extLst>
              </p:cNvPr>
              <p:cNvSpPr/>
              <p:nvPr/>
            </p:nvSpPr>
            <p:spPr>
              <a:xfrm>
                <a:off x="7417766" y="2398092"/>
                <a:ext cx="885825" cy="1647825"/>
              </a:xfrm>
              <a:custGeom>
                <a:avLst/>
                <a:gdLst>
                  <a:gd name="connsiteX0" fmla="*/ 749141 w 885825"/>
                  <a:gd name="connsiteY0" fmla="*/ 1281042 h 1647825"/>
                  <a:gd name="connsiteX1" fmla="*/ 858679 w 885825"/>
                  <a:gd name="connsiteY1" fmla="*/ 1312474 h 1647825"/>
                  <a:gd name="connsiteX2" fmla="*/ 858679 w 885825"/>
                  <a:gd name="connsiteY2" fmla="*/ 1287709 h 1647825"/>
                  <a:gd name="connsiteX3" fmla="*/ 861536 w 885825"/>
                  <a:gd name="connsiteY3" fmla="*/ 1006722 h 1647825"/>
                  <a:gd name="connsiteX4" fmla="*/ 855821 w 885825"/>
                  <a:gd name="connsiteY4" fmla="*/ 975289 h 1647825"/>
                  <a:gd name="connsiteX5" fmla="*/ 791051 w 885825"/>
                  <a:gd name="connsiteY5" fmla="*/ 885754 h 1647825"/>
                  <a:gd name="connsiteX6" fmla="*/ 770096 w 885825"/>
                  <a:gd name="connsiteY6" fmla="*/ 880039 h 1647825"/>
                  <a:gd name="connsiteX7" fmla="*/ 745331 w 885825"/>
                  <a:gd name="connsiteY7" fmla="*/ 880039 h 1647825"/>
                  <a:gd name="connsiteX8" fmla="*/ 718661 w 885825"/>
                  <a:gd name="connsiteY8" fmla="*/ 884802 h 1647825"/>
                  <a:gd name="connsiteX9" fmla="*/ 630079 w 885825"/>
                  <a:gd name="connsiteY9" fmla="*/ 1042917 h 1647825"/>
                  <a:gd name="connsiteX10" fmla="*/ 618649 w 885825"/>
                  <a:gd name="connsiteY10" fmla="*/ 1060062 h 1647825"/>
                  <a:gd name="connsiteX11" fmla="*/ 604361 w 885825"/>
                  <a:gd name="connsiteY11" fmla="*/ 1049584 h 1647825"/>
                  <a:gd name="connsiteX12" fmla="*/ 711041 w 885825"/>
                  <a:gd name="connsiteY12" fmla="*/ 859084 h 1647825"/>
                  <a:gd name="connsiteX13" fmla="*/ 737711 w 885825"/>
                  <a:gd name="connsiteY13" fmla="*/ 854322 h 1647825"/>
                  <a:gd name="connsiteX14" fmla="*/ 768191 w 885825"/>
                  <a:gd name="connsiteY14" fmla="*/ 857179 h 1647825"/>
                  <a:gd name="connsiteX15" fmla="*/ 846296 w 885825"/>
                  <a:gd name="connsiteY15" fmla="*/ 891469 h 1647825"/>
                  <a:gd name="connsiteX16" fmla="*/ 855821 w 885825"/>
                  <a:gd name="connsiteY16" fmla="*/ 707637 h 1647825"/>
                  <a:gd name="connsiteX17" fmla="*/ 856774 w 885825"/>
                  <a:gd name="connsiteY17" fmla="*/ 681919 h 1647825"/>
                  <a:gd name="connsiteX18" fmla="*/ 863441 w 885825"/>
                  <a:gd name="connsiteY18" fmla="*/ 650487 h 1647825"/>
                  <a:gd name="connsiteX19" fmla="*/ 868204 w 885825"/>
                  <a:gd name="connsiteY19" fmla="*/ 619054 h 1647825"/>
                  <a:gd name="connsiteX20" fmla="*/ 856774 w 885825"/>
                  <a:gd name="connsiteY20" fmla="*/ 311397 h 1647825"/>
                  <a:gd name="connsiteX21" fmla="*/ 856774 w 885825"/>
                  <a:gd name="connsiteY21" fmla="*/ 280917 h 1647825"/>
                  <a:gd name="connsiteX22" fmla="*/ 856774 w 885825"/>
                  <a:gd name="connsiteY22" fmla="*/ 220909 h 1647825"/>
                  <a:gd name="connsiteX23" fmla="*/ 854869 w 885825"/>
                  <a:gd name="connsiteY23" fmla="*/ 221862 h 1647825"/>
                  <a:gd name="connsiteX24" fmla="*/ 776764 w 885825"/>
                  <a:gd name="connsiteY24" fmla="*/ 71367 h 1647825"/>
                  <a:gd name="connsiteX25" fmla="*/ 750094 w 885825"/>
                  <a:gd name="connsiteY25" fmla="*/ 50412 h 1647825"/>
                  <a:gd name="connsiteX26" fmla="*/ 656749 w 885825"/>
                  <a:gd name="connsiteY26" fmla="*/ 12312 h 1647825"/>
                  <a:gd name="connsiteX27" fmla="*/ 623411 w 885825"/>
                  <a:gd name="connsiteY27" fmla="*/ 8502 h 1647825"/>
                  <a:gd name="connsiteX28" fmla="*/ 391954 w 885825"/>
                  <a:gd name="connsiteY28" fmla="*/ 227577 h 1647825"/>
                  <a:gd name="connsiteX29" fmla="*/ 405289 w 885825"/>
                  <a:gd name="connsiteY29" fmla="*/ 253294 h 1647825"/>
                  <a:gd name="connsiteX30" fmla="*/ 520541 w 885825"/>
                  <a:gd name="connsiteY30" fmla="*/ 332352 h 1647825"/>
                  <a:gd name="connsiteX31" fmla="*/ 551021 w 885825"/>
                  <a:gd name="connsiteY31" fmla="*/ 335209 h 1647825"/>
                  <a:gd name="connsiteX32" fmla="*/ 718661 w 885825"/>
                  <a:gd name="connsiteY32" fmla="*/ 198049 h 1647825"/>
                  <a:gd name="connsiteX33" fmla="*/ 722471 w 885825"/>
                  <a:gd name="connsiteY33" fmla="*/ 163759 h 1647825"/>
                  <a:gd name="connsiteX34" fmla="*/ 743426 w 885825"/>
                  <a:gd name="connsiteY34" fmla="*/ 146614 h 1647825"/>
                  <a:gd name="connsiteX35" fmla="*/ 758666 w 885825"/>
                  <a:gd name="connsiteY35" fmla="*/ 164712 h 1647825"/>
                  <a:gd name="connsiteX36" fmla="*/ 635794 w 885825"/>
                  <a:gd name="connsiteY36" fmla="*/ 353307 h 1647825"/>
                  <a:gd name="connsiteX37" fmla="*/ 708184 w 885825"/>
                  <a:gd name="connsiteY37" fmla="*/ 407599 h 1647825"/>
                  <a:gd name="connsiteX38" fmla="*/ 726281 w 885825"/>
                  <a:gd name="connsiteY38" fmla="*/ 432364 h 1647825"/>
                  <a:gd name="connsiteX39" fmla="*/ 757714 w 885825"/>
                  <a:gd name="connsiteY39" fmla="*/ 584764 h 1647825"/>
                  <a:gd name="connsiteX40" fmla="*/ 751046 w 885825"/>
                  <a:gd name="connsiteY40" fmla="*/ 611434 h 1647825"/>
                  <a:gd name="connsiteX41" fmla="*/ 741521 w 885825"/>
                  <a:gd name="connsiteY41" fmla="*/ 637152 h 1647825"/>
                  <a:gd name="connsiteX42" fmla="*/ 727234 w 885825"/>
                  <a:gd name="connsiteY42" fmla="*/ 661917 h 1647825"/>
                  <a:gd name="connsiteX43" fmla="*/ 687229 w 885825"/>
                  <a:gd name="connsiteY43" fmla="*/ 706684 h 1647825"/>
                  <a:gd name="connsiteX44" fmla="*/ 737711 w 885825"/>
                  <a:gd name="connsiteY44" fmla="*/ 786694 h 1647825"/>
                  <a:gd name="connsiteX45" fmla="*/ 760571 w 885825"/>
                  <a:gd name="connsiteY45" fmla="*/ 796219 h 1647825"/>
                  <a:gd name="connsiteX46" fmla="*/ 788194 w 885825"/>
                  <a:gd name="connsiteY46" fmla="*/ 799077 h 1647825"/>
                  <a:gd name="connsiteX47" fmla="*/ 783431 w 885825"/>
                  <a:gd name="connsiteY47" fmla="*/ 835272 h 1647825"/>
                  <a:gd name="connsiteX48" fmla="*/ 752951 w 885825"/>
                  <a:gd name="connsiteY48" fmla="*/ 830509 h 1647825"/>
                  <a:gd name="connsiteX49" fmla="*/ 724376 w 885825"/>
                  <a:gd name="connsiteY49" fmla="*/ 820032 h 1647825"/>
                  <a:gd name="connsiteX50" fmla="*/ 653891 w 885825"/>
                  <a:gd name="connsiteY50" fmla="*/ 728592 h 1647825"/>
                  <a:gd name="connsiteX51" fmla="*/ 381476 w 885825"/>
                  <a:gd name="connsiteY51" fmla="*/ 658107 h 1647825"/>
                  <a:gd name="connsiteX52" fmla="*/ 384334 w 885825"/>
                  <a:gd name="connsiteY52" fmla="*/ 635247 h 1647825"/>
                  <a:gd name="connsiteX53" fmla="*/ 411004 w 885825"/>
                  <a:gd name="connsiteY53" fmla="*/ 639057 h 1647825"/>
                  <a:gd name="connsiteX54" fmla="*/ 541496 w 885825"/>
                  <a:gd name="connsiteY54" fmla="*/ 717162 h 1647825"/>
                  <a:gd name="connsiteX55" fmla="*/ 552926 w 885825"/>
                  <a:gd name="connsiteY55" fmla="*/ 716209 h 1647825"/>
                  <a:gd name="connsiteX56" fmla="*/ 693896 w 885825"/>
                  <a:gd name="connsiteY56" fmla="*/ 638104 h 1647825"/>
                  <a:gd name="connsiteX57" fmla="*/ 710089 w 885825"/>
                  <a:gd name="connsiteY57" fmla="*/ 608577 h 1647825"/>
                  <a:gd name="connsiteX58" fmla="*/ 710089 w 885825"/>
                  <a:gd name="connsiteY58" fmla="*/ 475227 h 1647825"/>
                  <a:gd name="connsiteX59" fmla="*/ 693896 w 885825"/>
                  <a:gd name="connsiteY59" fmla="*/ 445699 h 1647825"/>
                  <a:gd name="connsiteX60" fmla="*/ 551974 w 885825"/>
                  <a:gd name="connsiteY60" fmla="*/ 370452 h 1647825"/>
                  <a:gd name="connsiteX61" fmla="*/ 532924 w 885825"/>
                  <a:gd name="connsiteY61" fmla="*/ 368547 h 1647825"/>
                  <a:gd name="connsiteX62" fmla="*/ 397669 w 885825"/>
                  <a:gd name="connsiteY62" fmla="*/ 301872 h 1647825"/>
                  <a:gd name="connsiteX63" fmla="*/ 371951 w 885825"/>
                  <a:gd name="connsiteY63" fmla="*/ 293299 h 1647825"/>
                  <a:gd name="connsiteX64" fmla="*/ 180499 w 885825"/>
                  <a:gd name="connsiteY64" fmla="*/ 376167 h 1647825"/>
                  <a:gd name="connsiteX65" fmla="*/ 175736 w 885825"/>
                  <a:gd name="connsiteY65" fmla="*/ 505707 h 1647825"/>
                  <a:gd name="connsiteX66" fmla="*/ 181451 w 885825"/>
                  <a:gd name="connsiteY66" fmla="*/ 532377 h 1647825"/>
                  <a:gd name="connsiteX67" fmla="*/ 202406 w 885825"/>
                  <a:gd name="connsiteY67" fmla="*/ 580954 h 1647825"/>
                  <a:gd name="connsiteX68" fmla="*/ 217646 w 885825"/>
                  <a:gd name="connsiteY68" fmla="*/ 581907 h 1647825"/>
                  <a:gd name="connsiteX69" fmla="*/ 239554 w 885825"/>
                  <a:gd name="connsiteY69" fmla="*/ 580002 h 1647825"/>
                  <a:gd name="connsiteX70" fmla="*/ 260509 w 885825"/>
                  <a:gd name="connsiteY70" fmla="*/ 575239 h 1647825"/>
                  <a:gd name="connsiteX71" fmla="*/ 344329 w 885825"/>
                  <a:gd name="connsiteY71" fmla="*/ 490467 h 1647825"/>
                  <a:gd name="connsiteX72" fmla="*/ 351949 w 885825"/>
                  <a:gd name="connsiteY72" fmla="*/ 465702 h 1647825"/>
                  <a:gd name="connsiteX73" fmla="*/ 361474 w 885825"/>
                  <a:gd name="connsiteY73" fmla="*/ 415219 h 1647825"/>
                  <a:gd name="connsiteX74" fmla="*/ 390049 w 885825"/>
                  <a:gd name="connsiteY74" fmla="*/ 424744 h 1647825"/>
                  <a:gd name="connsiteX75" fmla="*/ 325279 w 885825"/>
                  <a:gd name="connsiteY75" fmla="*/ 580954 h 1647825"/>
                  <a:gd name="connsiteX76" fmla="*/ 301466 w 885825"/>
                  <a:gd name="connsiteY76" fmla="*/ 597147 h 1647825"/>
                  <a:gd name="connsiteX77" fmla="*/ 218599 w 885825"/>
                  <a:gd name="connsiteY77" fmla="*/ 618102 h 1647825"/>
                  <a:gd name="connsiteX78" fmla="*/ 145256 w 885825"/>
                  <a:gd name="connsiteY78" fmla="*/ 600957 h 1647825"/>
                  <a:gd name="connsiteX79" fmla="*/ 7144 w 885825"/>
                  <a:gd name="connsiteY79" fmla="*/ 817174 h 1647825"/>
                  <a:gd name="connsiteX80" fmla="*/ 164306 w 885825"/>
                  <a:gd name="connsiteY80" fmla="*/ 1041964 h 1647825"/>
                  <a:gd name="connsiteX81" fmla="*/ 174784 w 885825"/>
                  <a:gd name="connsiteY81" fmla="*/ 1041964 h 1647825"/>
                  <a:gd name="connsiteX82" fmla="*/ 346234 w 885825"/>
                  <a:gd name="connsiteY82" fmla="*/ 870514 h 1647825"/>
                  <a:gd name="connsiteX83" fmla="*/ 367189 w 885825"/>
                  <a:gd name="connsiteY83" fmla="*/ 853369 h 1647825"/>
                  <a:gd name="connsiteX84" fmla="*/ 382429 w 885825"/>
                  <a:gd name="connsiteY84" fmla="*/ 871467 h 1647825"/>
                  <a:gd name="connsiteX85" fmla="*/ 346234 w 885825"/>
                  <a:gd name="connsiteY85" fmla="*/ 987672 h 1647825"/>
                  <a:gd name="connsiteX86" fmla="*/ 350044 w 885825"/>
                  <a:gd name="connsiteY86" fmla="*/ 1021009 h 1647825"/>
                  <a:gd name="connsiteX87" fmla="*/ 360521 w 885825"/>
                  <a:gd name="connsiteY87" fmla="*/ 1052442 h 1647825"/>
                  <a:gd name="connsiteX88" fmla="*/ 451009 w 885825"/>
                  <a:gd name="connsiteY88" fmla="*/ 1141024 h 1647825"/>
                  <a:gd name="connsiteX89" fmla="*/ 482441 w 885825"/>
                  <a:gd name="connsiteY89" fmla="*/ 1150549 h 1647825"/>
                  <a:gd name="connsiteX90" fmla="*/ 516731 w 885825"/>
                  <a:gd name="connsiteY90" fmla="*/ 1154359 h 1647825"/>
                  <a:gd name="connsiteX91" fmla="*/ 688181 w 885825"/>
                  <a:gd name="connsiteY91" fmla="*/ 982909 h 1647825"/>
                  <a:gd name="connsiteX92" fmla="*/ 709136 w 885825"/>
                  <a:gd name="connsiteY92" fmla="*/ 965764 h 1647825"/>
                  <a:gd name="connsiteX93" fmla="*/ 724376 w 885825"/>
                  <a:gd name="connsiteY93" fmla="*/ 983862 h 1647825"/>
                  <a:gd name="connsiteX94" fmla="*/ 721519 w 885825"/>
                  <a:gd name="connsiteY94" fmla="*/ 1017199 h 1647825"/>
                  <a:gd name="connsiteX95" fmla="*/ 684371 w 885825"/>
                  <a:gd name="connsiteY95" fmla="*/ 1105782 h 1647825"/>
                  <a:gd name="connsiteX96" fmla="*/ 663416 w 885825"/>
                  <a:gd name="connsiteY96" fmla="*/ 1129595 h 1647825"/>
                  <a:gd name="connsiteX97" fmla="*/ 517684 w 885825"/>
                  <a:gd name="connsiteY97" fmla="*/ 1189602 h 1647825"/>
                  <a:gd name="connsiteX98" fmla="*/ 488156 w 885825"/>
                  <a:gd name="connsiteY98" fmla="*/ 1187697 h 1647825"/>
                  <a:gd name="connsiteX99" fmla="*/ 459581 w 885825"/>
                  <a:gd name="connsiteY99" fmla="*/ 1181982 h 1647825"/>
                  <a:gd name="connsiteX100" fmla="*/ 315754 w 885825"/>
                  <a:gd name="connsiteY100" fmla="*/ 1023867 h 1647825"/>
                  <a:gd name="connsiteX101" fmla="*/ 172879 w 885825"/>
                  <a:gd name="connsiteY101" fmla="*/ 1185792 h 1647825"/>
                  <a:gd name="connsiteX102" fmla="*/ 341471 w 885825"/>
                  <a:gd name="connsiteY102" fmla="*/ 1345812 h 1647825"/>
                  <a:gd name="connsiteX103" fmla="*/ 373856 w 885825"/>
                  <a:gd name="connsiteY103" fmla="*/ 1348670 h 1647825"/>
                  <a:gd name="connsiteX104" fmla="*/ 386239 w 885825"/>
                  <a:gd name="connsiteY104" fmla="*/ 1348670 h 1647825"/>
                  <a:gd name="connsiteX105" fmla="*/ 383381 w 885825"/>
                  <a:gd name="connsiteY105" fmla="*/ 1369624 h 1647825"/>
                  <a:gd name="connsiteX106" fmla="*/ 382429 w 885825"/>
                  <a:gd name="connsiteY106" fmla="*/ 1391532 h 1647825"/>
                  <a:gd name="connsiteX107" fmla="*/ 527209 w 885825"/>
                  <a:gd name="connsiteY107" fmla="*/ 1625847 h 1647825"/>
                  <a:gd name="connsiteX108" fmla="*/ 558641 w 885825"/>
                  <a:gd name="connsiteY108" fmla="*/ 1636324 h 1647825"/>
                  <a:gd name="connsiteX109" fmla="*/ 756761 w 885825"/>
                  <a:gd name="connsiteY109" fmla="*/ 1596320 h 1647825"/>
                  <a:gd name="connsiteX110" fmla="*/ 777716 w 885825"/>
                  <a:gd name="connsiteY110" fmla="*/ 1584890 h 1647825"/>
                  <a:gd name="connsiteX111" fmla="*/ 858679 w 885825"/>
                  <a:gd name="connsiteY111" fmla="*/ 1491545 h 1647825"/>
                  <a:gd name="connsiteX112" fmla="*/ 791051 w 885825"/>
                  <a:gd name="connsiteY112" fmla="*/ 1321999 h 1647825"/>
                  <a:gd name="connsiteX113" fmla="*/ 771049 w 885825"/>
                  <a:gd name="connsiteY113" fmla="*/ 1318190 h 1647825"/>
                  <a:gd name="connsiteX114" fmla="*/ 750094 w 885825"/>
                  <a:gd name="connsiteY114" fmla="*/ 1317237 h 1647825"/>
                  <a:gd name="connsiteX115" fmla="*/ 608171 w 885825"/>
                  <a:gd name="connsiteY115" fmla="*/ 1392484 h 1647825"/>
                  <a:gd name="connsiteX116" fmla="*/ 591979 w 885825"/>
                  <a:gd name="connsiteY116" fmla="*/ 1422012 h 1647825"/>
                  <a:gd name="connsiteX117" fmla="*/ 576739 w 885825"/>
                  <a:gd name="connsiteY117" fmla="*/ 1497259 h 1647825"/>
                  <a:gd name="connsiteX118" fmla="*/ 552926 w 885825"/>
                  <a:gd name="connsiteY118" fmla="*/ 1501070 h 1647825"/>
                  <a:gd name="connsiteX119" fmla="*/ 546259 w 885825"/>
                  <a:gd name="connsiteY119" fmla="*/ 1447729 h 1647825"/>
                  <a:gd name="connsiteX120" fmla="*/ 552926 w 885825"/>
                  <a:gd name="connsiteY120" fmla="*/ 1422965 h 1647825"/>
                  <a:gd name="connsiteX121" fmla="*/ 565309 w 885825"/>
                  <a:gd name="connsiteY121" fmla="*/ 1393437 h 1647825"/>
                  <a:gd name="connsiteX122" fmla="*/ 749141 w 885825"/>
                  <a:gd name="connsiteY122" fmla="*/ 1281042 h 1647825"/>
                  <a:gd name="connsiteX123" fmla="*/ 164306 w 885825"/>
                  <a:gd name="connsiteY123" fmla="*/ 969574 h 1647825"/>
                  <a:gd name="connsiteX124" fmla="*/ 140494 w 885825"/>
                  <a:gd name="connsiteY124" fmla="*/ 968622 h 1647825"/>
                  <a:gd name="connsiteX125" fmla="*/ 118586 w 885825"/>
                  <a:gd name="connsiteY125" fmla="*/ 678109 h 1647825"/>
                  <a:gd name="connsiteX126" fmla="*/ 133826 w 885825"/>
                  <a:gd name="connsiteY126" fmla="*/ 661917 h 1647825"/>
                  <a:gd name="connsiteX127" fmla="*/ 134779 w 885825"/>
                  <a:gd name="connsiteY127" fmla="*/ 661917 h 1647825"/>
                  <a:gd name="connsiteX128" fmla="*/ 153829 w 885825"/>
                  <a:gd name="connsiteY128" fmla="*/ 691444 h 1647825"/>
                  <a:gd name="connsiteX129" fmla="*/ 153829 w 885825"/>
                  <a:gd name="connsiteY129" fmla="*/ 692397 h 1647825"/>
                  <a:gd name="connsiteX130" fmla="*/ 146209 w 885825"/>
                  <a:gd name="connsiteY130" fmla="*/ 700969 h 1647825"/>
                  <a:gd name="connsiteX131" fmla="*/ 165259 w 885825"/>
                  <a:gd name="connsiteY131" fmla="*/ 942904 h 1647825"/>
                  <a:gd name="connsiteX132" fmla="*/ 164306 w 885825"/>
                  <a:gd name="connsiteY132" fmla="*/ 969574 h 164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885825" h="1647825">
                    <a:moveTo>
                      <a:pt x="749141" y="1281042"/>
                    </a:moveTo>
                    <a:cubicBezTo>
                      <a:pt x="789146" y="1281042"/>
                      <a:pt x="827246" y="1292472"/>
                      <a:pt x="858679" y="1312474"/>
                    </a:cubicBezTo>
                    <a:cubicBezTo>
                      <a:pt x="858679" y="1312474"/>
                      <a:pt x="858679" y="1302949"/>
                      <a:pt x="858679" y="1287709"/>
                    </a:cubicBezTo>
                    <a:cubicBezTo>
                      <a:pt x="874871" y="1196270"/>
                      <a:pt x="875824" y="1101972"/>
                      <a:pt x="861536" y="1006722"/>
                    </a:cubicBezTo>
                    <a:cubicBezTo>
                      <a:pt x="859631" y="996244"/>
                      <a:pt x="857726" y="985767"/>
                      <a:pt x="855821" y="975289"/>
                    </a:cubicBezTo>
                    <a:cubicBezTo>
                      <a:pt x="847249" y="938142"/>
                      <a:pt x="828199" y="900042"/>
                      <a:pt x="791051" y="885754"/>
                    </a:cubicBezTo>
                    <a:cubicBezTo>
                      <a:pt x="784384" y="882897"/>
                      <a:pt x="777716" y="880992"/>
                      <a:pt x="770096" y="880039"/>
                    </a:cubicBezTo>
                    <a:cubicBezTo>
                      <a:pt x="762476" y="879087"/>
                      <a:pt x="753904" y="879087"/>
                      <a:pt x="745331" y="880039"/>
                    </a:cubicBezTo>
                    <a:cubicBezTo>
                      <a:pt x="736759" y="880992"/>
                      <a:pt x="727234" y="881944"/>
                      <a:pt x="718661" y="884802"/>
                    </a:cubicBezTo>
                    <a:cubicBezTo>
                      <a:pt x="651034" y="903852"/>
                      <a:pt x="611029" y="975289"/>
                      <a:pt x="630079" y="1042917"/>
                    </a:cubicBezTo>
                    <a:cubicBezTo>
                      <a:pt x="631984" y="1050537"/>
                      <a:pt x="627221" y="1059109"/>
                      <a:pt x="618649" y="1060062"/>
                    </a:cubicBezTo>
                    <a:cubicBezTo>
                      <a:pt x="611981" y="1061014"/>
                      <a:pt x="606266" y="1056252"/>
                      <a:pt x="604361" y="1049584"/>
                    </a:cubicBezTo>
                    <a:cubicBezTo>
                      <a:pt x="581501" y="967669"/>
                      <a:pt x="629126" y="881944"/>
                      <a:pt x="711041" y="859084"/>
                    </a:cubicBezTo>
                    <a:cubicBezTo>
                      <a:pt x="719614" y="856227"/>
                      <a:pt x="729139" y="855274"/>
                      <a:pt x="737711" y="854322"/>
                    </a:cubicBezTo>
                    <a:cubicBezTo>
                      <a:pt x="748189" y="854322"/>
                      <a:pt x="758666" y="855274"/>
                      <a:pt x="768191" y="857179"/>
                    </a:cubicBezTo>
                    <a:cubicBezTo>
                      <a:pt x="798671" y="853369"/>
                      <a:pt x="817721" y="891469"/>
                      <a:pt x="846296" y="891469"/>
                    </a:cubicBezTo>
                    <a:cubicBezTo>
                      <a:pt x="827246" y="834319"/>
                      <a:pt x="855821" y="767644"/>
                      <a:pt x="855821" y="707637"/>
                    </a:cubicBezTo>
                    <a:cubicBezTo>
                      <a:pt x="856774" y="699064"/>
                      <a:pt x="856774" y="690492"/>
                      <a:pt x="856774" y="681919"/>
                    </a:cubicBezTo>
                    <a:cubicBezTo>
                      <a:pt x="859631" y="671442"/>
                      <a:pt x="861536" y="660964"/>
                      <a:pt x="863441" y="650487"/>
                    </a:cubicBezTo>
                    <a:cubicBezTo>
                      <a:pt x="865346" y="640009"/>
                      <a:pt x="866299" y="629532"/>
                      <a:pt x="868204" y="619054"/>
                    </a:cubicBezTo>
                    <a:cubicBezTo>
                      <a:pt x="893921" y="510469"/>
                      <a:pt x="865346" y="415219"/>
                      <a:pt x="856774" y="311397"/>
                    </a:cubicBezTo>
                    <a:cubicBezTo>
                      <a:pt x="856774" y="300919"/>
                      <a:pt x="856774" y="290442"/>
                      <a:pt x="856774" y="280917"/>
                    </a:cubicBezTo>
                    <a:cubicBezTo>
                      <a:pt x="856774" y="243769"/>
                      <a:pt x="856774" y="220909"/>
                      <a:pt x="856774" y="220909"/>
                    </a:cubicBezTo>
                    <a:lnTo>
                      <a:pt x="854869" y="221862"/>
                    </a:lnTo>
                    <a:cubicBezTo>
                      <a:pt x="848201" y="162807"/>
                      <a:pt x="819626" y="109467"/>
                      <a:pt x="776764" y="71367"/>
                    </a:cubicBezTo>
                    <a:cubicBezTo>
                      <a:pt x="768191" y="63747"/>
                      <a:pt x="759619" y="57079"/>
                      <a:pt x="750094" y="50412"/>
                    </a:cubicBezTo>
                    <a:cubicBezTo>
                      <a:pt x="721519" y="31362"/>
                      <a:pt x="690086" y="18027"/>
                      <a:pt x="656749" y="12312"/>
                    </a:cubicBezTo>
                    <a:cubicBezTo>
                      <a:pt x="645319" y="10407"/>
                      <a:pt x="634841" y="9454"/>
                      <a:pt x="623411" y="8502"/>
                    </a:cubicBezTo>
                    <a:cubicBezTo>
                      <a:pt x="502444" y="-4833"/>
                      <a:pt x="359569" y="80892"/>
                      <a:pt x="391954" y="227577"/>
                    </a:cubicBezTo>
                    <a:cubicBezTo>
                      <a:pt x="395764" y="236149"/>
                      <a:pt x="399574" y="244722"/>
                      <a:pt x="405289" y="253294"/>
                    </a:cubicBezTo>
                    <a:cubicBezTo>
                      <a:pt x="427196" y="290442"/>
                      <a:pt x="474821" y="328542"/>
                      <a:pt x="520541" y="332352"/>
                    </a:cubicBezTo>
                    <a:cubicBezTo>
                      <a:pt x="530066" y="334257"/>
                      <a:pt x="540544" y="335209"/>
                      <a:pt x="551021" y="335209"/>
                    </a:cubicBezTo>
                    <a:cubicBezTo>
                      <a:pt x="633889" y="335209"/>
                      <a:pt x="702469" y="276154"/>
                      <a:pt x="718661" y="198049"/>
                    </a:cubicBezTo>
                    <a:cubicBezTo>
                      <a:pt x="720566" y="186619"/>
                      <a:pt x="722471" y="175189"/>
                      <a:pt x="722471" y="163759"/>
                    </a:cubicBezTo>
                    <a:cubicBezTo>
                      <a:pt x="722471" y="153282"/>
                      <a:pt x="731996" y="144709"/>
                      <a:pt x="743426" y="146614"/>
                    </a:cubicBezTo>
                    <a:cubicBezTo>
                      <a:pt x="751999" y="147567"/>
                      <a:pt x="758666" y="156139"/>
                      <a:pt x="758666" y="164712"/>
                    </a:cubicBezTo>
                    <a:cubicBezTo>
                      <a:pt x="758666" y="248532"/>
                      <a:pt x="708184" y="320922"/>
                      <a:pt x="635794" y="353307"/>
                    </a:cubicBezTo>
                    <a:cubicBezTo>
                      <a:pt x="664369" y="365689"/>
                      <a:pt x="689134" y="384739"/>
                      <a:pt x="708184" y="407599"/>
                    </a:cubicBezTo>
                    <a:cubicBezTo>
                      <a:pt x="714851" y="415219"/>
                      <a:pt x="720566" y="423792"/>
                      <a:pt x="726281" y="432364"/>
                    </a:cubicBezTo>
                    <a:cubicBezTo>
                      <a:pt x="771049" y="473322"/>
                      <a:pt x="761524" y="530472"/>
                      <a:pt x="757714" y="584764"/>
                    </a:cubicBezTo>
                    <a:cubicBezTo>
                      <a:pt x="755809" y="593337"/>
                      <a:pt x="753904" y="602862"/>
                      <a:pt x="751046" y="611434"/>
                    </a:cubicBezTo>
                    <a:cubicBezTo>
                      <a:pt x="748189" y="620007"/>
                      <a:pt x="745331" y="628579"/>
                      <a:pt x="741521" y="637152"/>
                    </a:cubicBezTo>
                    <a:cubicBezTo>
                      <a:pt x="737711" y="645724"/>
                      <a:pt x="732949" y="654297"/>
                      <a:pt x="727234" y="661917"/>
                    </a:cubicBezTo>
                    <a:cubicBezTo>
                      <a:pt x="716756" y="678109"/>
                      <a:pt x="703421" y="693349"/>
                      <a:pt x="687229" y="706684"/>
                    </a:cubicBezTo>
                    <a:cubicBezTo>
                      <a:pt x="689134" y="740974"/>
                      <a:pt x="709136" y="771454"/>
                      <a:pt x="737711" y="786694"/>
                    </a:cubicBezTo>
                    <a:cubicBezTo>
                      <a:pt x="744379" y="790504"/>
                      <a:pt x="752951" y="794314"/>
                      <a:pt x="760571" y="796219"/>
                    </a:cubicBezTo>
                    <a:cubicBezTo>
                      <a:pt x="771049" y="791457"/>
                      <a:pt x="780574" y="794314"/>
                      <a:pt x="788194" y="799077"/>
                    </a:cubicBezTo>
                    <a:cubicBezTo>
                      <a:pt x="810101" y="816222"/>
                      <a:pt x="800576" y="825747"/>
                      <a:pt x="783431" y="835272"/>
                    </a:cubicBezTo>
                    <a:cubicBezTo>
                      <a:pt x="773906" y="838129"/>
                      <a:pt x="762476" y="837177"/>
                      <a:pt x="752951" y="830509"/>
                    </a:cubicBezTo>
                    <a:cubicBezTo>
                      <a:pt x="743426" y="827652"/>
                      <a:pt x="733901" y="824794"/>
                      <a:pt x="724376" y="820032"/>
                    </a:cubicBezTo>
                    <a:cubicBezTo>
                      <a:pt x="689134" y="801934"/>
                      <a:pt x="662464" y="768597"/>
                      <a:pt x="653891" y="728592"/>
                    </a:cubicBezTo>
                    <a:cubicBezTo>
                      <a:pt x="559594" y="780027"/>
                      <a:pt x="439579" y="750499"/>
                      <a:pt x="381476" y="658107"/>
                    </a:cubicBezTo>
                    <a:cubicBezTo>
                      <a:pt x="376714" y="650487"/>
                      <a:pt x="377666" y="640962"/>
                      <a:pt x="384334" y="635247"/>
                    </a:cubicBezTo>
                    <a:cubicBezTo>
                      <a:pt x="392906" y="627627"/>
                      <a:pt x="405289" y="629532"/>
                      <a:pt x="411004" y="639057"/>
                    </a:cubicBezTo>
                    <a:cubicBezTo>
                      <a:pt x="440531" y="685729"/>
                      <a:pt x="490061" y="713352"/>
                      <a:pt x="541496" y="717162"/>
                    </a:cubicBezTo>
                    <a:cubicBezTo>
                      <a:pt x="545306" y="715257"/>
                      <a:pt x="548164" y="716209"/>
                      <a:pt x="552926" y="716209"/>
                    </a:cubicBezTo>
                    <a:cubicBezTo>
                      <a:pt x="611981" y="716209"/>
                      <a:pt x="663416" y="684777"/>
                      <a:pt x="693896" y="638104"/>
                    </a:cubicBezTo>
                    <a:cubicBezTo>
                      <a:pt x="699611" y="628579"/>
                      <a:pt x="705326" y="619054"/>
                      <a:pt x="710089" y="608577"/>
                    </a:cubicBezTo>
                    <a:cubicBezTo>
                      <a:pt x="732949" y="557142"/>
                      <a:pt x="723424" y="519042"/>
                      <a:pt x="710089" y="475227"/>
                    </a:cubicBezTo>
                    <a:cubicBezTo>
                      <a:pt x="705326" y="464749"/>
                      <a:pt x="700564" y="455224"/>
                      <a:pt x="693896" y="445699"/>
                    </a:cubicBezTo>
                    <a:cubicBezTo>
                      <a:pt x="663416" y="399979"/>
                      <a:pt x="611029" y="370452"/>
                      <a:pt x="551974" y="370452"/>
                    </a:cubicBezTo>
                    <a:cubicBezTo>
                      <a:pt x="546259" y="370452"/>
                      <a:pt x="539591" y="369499"/>
                      <a:pt x="532924" y="368547"/>
                    </a:cubicBezTo>
                    <a:cubicBezTo>
                      <a:pt x="485299" y="347592"/>
                      <a:pt x="440531" y="319017"/>
                      <a:pt x="397669" y="301872"/>
                    </a:cubicBezTo>
                    <a:cubicBezTo>
                      <a:pt x="389096" y="298062"/>
                      <a:pt x="380524" y="295204"/>
                      <a:pt x="371951" y="293299"/>
                    </a:cubicBezTo>
                    <a:cubicBezTo>
                      <a:pt x="294799" y="280917"/>
                      <a:pt x="209074" y="299967"/>
                      <a:pt x="180499" y="376167"/>
                    </a:cubicBezTo>
                    <a:cubicBezTo>
                      <a:pt x="170974" y="423792"/>
                      <a:pt x="161449" y="461892"/>
                      <a:pt x="175736" y="505707"/>
                    </a:cubicBezTo>
                    <a:cubicBezTo>
                      <a:pt x="177641" y="515232"/>
                      <a:pt x="179546" y="523804"/>
                      <a:pt x="181451" y="532377"/>
                    </a:cubicBezTo>
                    <a:cubicBezTo>
                      <a:pt x="186214" y="549522"/>
                      <a:pt x="193834" y="565714"/>
                      <a:pt x="202406" y="580954"/>
                    </a:cubicBezTo>
                    <a:cubicBezTo>
                      <a:pt x="207169" y="581907"/>
                      <a:pt x="211931" y="581907"/>
                      <a:pt x="217646" y="581907"/>
                    </a:cubicBezTo>
                    <a:cubicBezTo>
                      <a:pt x="225266" y="581907"/>
                      <a:pt x="231934" y="580954"/>
                      <a:pt x="239554" y="580002"/>
                    </a:cubicBezTo>
                    <a:cubicBezTo>
                      <a:pt x="247174" y="579049"/>
                      <a:pt x="253841" y="577144"/>
                      <a:pt x="260509" y="575239"/>
                    </a:cubicBezTo>
                    <a:cubicBezTo>
                      <a:pt x="305276" y="563809"/>
                      <a:pt x="330041" y="530472"/>
                      <a:pt x="344329" y="490467"/>
                    </a:cubicBezTo>
                    <a:cubicBezTo>
                      <a:pt x="347186" y="482847"/>
                      <a:pt x="350044" y="474274"/>
                      <a:pt x="351949" y="465702"/>
                    </a:cubicBezTo>
                    <a:cubicBezTo>
                      <a:pt x="361474" y="443794"/>
                      <a:pt x="361474" y="434269"/>
                      <a:pt x="361474" y="415219"/>
                    </a:cubicBezTo>
                    <a:cubicBezTo>
                      <a:pt x="370999" y="415219"/>
                      <a:pt x="390049" y="415219"/>
                      <a:pt x="390049" y="424744"/>
                    </a:cubicBezTo>
                    <a:cubicBezTo>
                      <a:pt x="399574" y="481894"/>
                      <a:pt x="361474" y="539044"/>
                      <a:pt x="325279" y="580954"/>
                    </a:cubicBezTo>
                    <a:cubicBezTo>
                      <a:pt x="317659" y="587622"/>
                      <a:pt x="310039" y="592384"/>
                      <a:pt x="301466" y="597147"/>
                    </a:cubicBezTo>
                    <a:cubicBezTo>
                      <a:pt x="276701" y="610482"/>
                      <a:pt x="248126" y="618102"/>
                      <a:pt x="218599" y="618102"/>
                    </a:cubicBezTo>
                    <a:cubicBezTo>
                      <a:pt x="191929" y="618102"/>
                      <a:pt x="168116" y="611434"/>
                      <a:pt x="145256" y="600957"/>
                    </a:cubicBezTo>
                    <a:cubicBezTo>
                      <a:pt x="64294" y="638104"/>
                      <a:pt x="7144" y="720972"/>
                      <a:pt x="7144" y="817174"/>
                    </a:cubicBezTo>
                    <a:cubicBezTo>
                      <a:pt x="7144" y="920044"/>
                      <a:pt x="72866" y="1008627"/>
                      <a:pt x="164306" y="1041964"/>
                    </a:cubicBezTo>
                    <a:cubicBezTo>
                      <a:pt x="168116" y="1041964"/>
                      <a:pt x="170974" y="1041964"/>
                      <a:pt x="174784" y="1041964"/>
                    </a:cubicBezTo>
                    <a:cubicBezTo>
                      <a:pt x="269081" y="1041964"/>
                      <a:pt x="346234" y="964812"/>
                      <a:pt x="346234" y="870514"/>
                    </a:cubicBezTo>
                    <a:cubicBezTo>
                      <a:pt x="346234" y="860037"/>
                      <a:pt x="355759" y="851464"/>
                      <a:pt x="367189" y="853369"/>
                    </a:cubicBezTo>
                    <a:cubicBezTo>
                      <a:pt x="375761" y="854322"/>
                      <a:pt x="382429" y="862894"/>
                      <a:pt x="382429" y="871467"/>
                    </a:cubicBezTo>
                    <a:cubicBezTo>
                      <a:pt x="382429" y="914329"/>
                      <a:pt x="369094" y="954334"/>
                      <a:pt x="346234" y="987672"/>
                    </a:cubicBezTo>
                    <a:cubicBezTo>
                      <a:pt x="346234" y="999102"/>
                      <a:pt x="348139" y="1010532"/>
                      <a:pt x="350044" y="1021009"/>
                    </a:cubicBezTo>
                    <a:cubicBezTo>
                      <a:pt x="352901" y="1031487"/>
                      <a:pt x="355759" y="1041964"/>
                      <a:pt x="360521" y="1052442"/>
                    </a:cubicBezTo>
                    <a:cubicBezTo>
                      <a:pt x="372904" y="1100067"/>
                      <a:pt x="401479" y="1128642"/>
                      <a:pt x="451009" y="1141024"/>
                    </a:cubicBezTo>
                    <a:cubicBezTo>
                      <a:pt x="461486" y="1144834"/>
                      <a:pt x="471964" y="1148645"/>
                      <a:pt x="482441" y="1150549"/>
                    </a:cubicBezTo>
                    <a:cubicBezTo>
                      <a:pt x="493871" y="1152454"/>
                      <a:pt x="504349" y="1154359"/>
                      <a:pt x="516731" y="1154359"/>
                    </a:cubicBezTo>
                    <a:cubicBezTo>
                      <a:pt x="611029" y="1154359"/>
                      <a:pt x="688181" y="1077207"/>
                      <a:pt x="688181" y="982909"/>
                    </a:cubicBezTo>
                    <a:cubicBezTo>
                      <a:pt x="688181" y="972432"/>
                      <a:pt x="697706" y="963859"/>
                      <a:pt x="709136" y="965764"/>
                    </a:cubicBezTo>
                    <a:cubicBezTo>
                      <a:pt x="717709" y="966717"/>
                      <a:pt x="724376" y="975289"/>
                      <a:pt x="724376" y="983862"/>
                    </a:cubicBezTo>
                    <a:cubicBezTo>
                      <a:pt x="724376" y="995292"/>
                      <a:pt x="723424" y="1006722"/>
                      <a:pt x="721519" y="1017199"/>
                    </a:cubicBezTo>
                    <a:cubicBezTo>
                      <a:pt x="725329" y="1052442"/>
                      <a:pt x="696754" y="1071492"/>
                      <a:pt x="684371" y="1105782"/>
                    </a:cubicBezTo>
                    <a:cubicBezTo>
                      <a:pt x="677704" y="1114354"/>
                      <a:pt x="671036" y="1121974"/>
                      <a:pt x="663416" y="1129595"/>
                    </a:cubicBezTo>
                    <a:cubicBezTo>
                      <a:pt x="626269" y="1166742"/>
                      <a:pt x="574834" y="1189602"/>
                      <a:pt x="517684" y="1189602"/>
                    </a:cubicBezTo>
                    <a:cubicBezTo>
                      <a:pt x="507206" y="1189602"/>
                      <a:pt x="497681" y="1188649"/>
                      <a:pt x="488156" y="1187697"/>
                    </a:cubicBezTo>
                    <a:cubicBezTo>
                      <a:pt x="478631" y="1186745"/>
                      <a:pt x="469106" y="1183887"/>
                      <a:pt x="459581" y="1181982"/>
                    </a:cubicBezTo>
                    <a:cubicBezTo>
                      <a:pt x="382429" y="1166742"/>
                      <a:pt x="334804" y="1100067"/>
                      <a:pt x="315754" y="1023867"/>
                    </a:cubicBezTo>
                    <a:cubicBezTo>
                      <a:pt x="249079" y="1071492"/>
                      <a:pt x="153829" y="1071492"/>
                      <a:pt x="172879" y="1185792"/>
                    </a:cubicBezTo>
                    <a:cubicBezTo>
                      <a:pt x="191929" y="1271517"/>
                      <a:pt x="258604" y="1338192"/>
                      <a:pt x="341471" y="1345812"/>
                    </a:cubicBezTo>
                    <a:cubicBezTo>
                      <a:pt x="351949" y="1347717"/>
                      <a:pt x="362426" y="1348670"/>
                      <a:pt x="373856" y="1348670"/>
                    </a:cubicBezTo>
                    <a:cubicBezTo>
                      <a:pt x="377666" y="1348670"/>
                      <a:pt x="381476" y="1348670"/>
                      <a:pt x="386239" y="1348670"/>
                    </a:cubicBezTo>
                    <a:cubicBezTo>
                      <a:pt x="385286" y="1355337"/>
                      <a:pt x="384334" y="1362957"/>
                      <a:pt x="383381" y="1369624"/>
                    </a:cubicBezTo>
                    <a:cubicBezTo>
                      <a:pt x="382429" y="1376292"/>
                      <a:pt x="382429" y="1383912"/>
                      <a:pt x="382429" y="1391532"/>
                    </a:cubicBezTo>
                    <a:cubicBezTo>
                      <a:pt x="373856" y="1500117"/>
                      <a:pt x="421481" y="1595367"/>
                      <a:pt x="527209" y="1625847"/>
                    </a:cubicBezTo>
                    <a:cubicBezTo>
                      <a:pt x="537686" y="1629657"/>
                      <a:pt x="548164" y="1633467"/>
                      <a:pt x="558641" y="1636324"/>
                    </a:cubicBezTo>
                    <a:cubicBezTo>
                      <a:pt x="623411" y="1652517"/>
                      <a:pt x="698659" y="1636324"/>
                      <a:pt x="756761" y="1596320"/>
                    </a:cubicBezTo>
                    <a:cubicBezTo>
                      <a:pt x="764381" y="1592509"/>
                      <a:pt x="771049" y="1588699"/>
                      <a:pt x="777716" y="1584890"/>
                    </a:cubicBezTo>
                    <a:cubicBezTo>
                      <a:pt x="812006" y="1563934"/>
                      <a:pt x="841534" y="1533454"/>
                      <a:pt x="858679" y="1491545"/>
                    </a:cubicBezTo>
                    <a:cubicBezTo>
                      <a:pt x="887254" y="1424870"/>
                      <a:pt x="877729" y="1339145"/>
                      <a:pt x="791051" y="1321999"/>
                    </a:cubicBezTo>
                    <a:cubicBezTo>
                      <a:pt x="784384" y="1320095"/>
                      <a:pt x="777716" y="1319142"/>
                      <a:pt x="771049" y="1318190"/>
                    </a:cubicBezTo>
                    <a:cubicBezTo>
                      <a:pt x="764381" y="1317237"/>
                      <a:pt x="757714" y="1317237"/>
                      <a:pt x="750094" y="1317237"/>
                    </a:cubicBezTo>
                    <a:cubicBezTo>
                      <a:pt x="691039" y="1317237"/>
                      <a:pt x="638651" y="1347717"/>
                      <a:pt x="608171" y="1392484"/>
                    </a:cubicBezTo>
                    <a:cubicBezTo>
                      <a:pt x="602456" y="1402009"/>
                      <a:pt x="596741" y="1411534"/>
                      <a:pt x="591979" y="1422012"/>
                    </a:cubicBezTo>
                    <a:cubicBezTo>
                      <a:pt x="577691" y="1445824"/>
                      <a:pt x="590074" y="1483924"/>
                      <a:pt x="576739" y="1497259"/>
                    </a:cubicBezTo>
                    <a:cubicBezTo>
                      <a:pt x="571976" y="1502022"/>
                      <a:pt x="565309" y="1503927"/>
                      <a:pt x="552926" y="1501070"/>
                    </a:cubicBezTo>
                    <a:cubicBezTo>
                      <a:pt x="543401" y="1482020"/>
                      <a:pt x="543401" y="1462970"/>
                      <a:pt x="546259" y="1447729"/>
                    </a:cubicBezTo>
                    <a:cubicBezTo>
                      <a:pt x="548164" y="1439157"/>
                      <a:pt x="551021" y="1430584"/>
                      <a:pt x="552926" y="1422965"/>
                    </a:cubicBezTo>
                    <a:cubicBezTo>
                      <a:pt x="556736" y="1412487"/>
                      <a:pt x="560546" y="1402962"/>
                      <a:pt x="565309" y="1393437"/>
                    </a:cubicBezTo>
                    <a:cubicBezTo>
                      <a:pt x="600551" y="1326762"/>
                      <a:pt x="669131" y="1281042"/>
                      <a:pt x="749141" y="1281042"/>
                    </a:cubicBezTo>
                    <a:close/>
                    <a:moveTo>
                      <a:pt x="164306" y="969574"/>
                    </a:moveTo>
                    <a:cubicBezTo>
                      <a:pt x="157639" y="975289"/>
                      <a:pt x="147161" y="975289"/>
                      <a:pt x="140494" y="968622"/>
                    </a:cubicBezTo>
                    <a:cubicBezTo>
                      <a:pt x="54769" y="894327"/>
                      <a:pt x="45244" y="763834"/>
                      <a:pt x="118586" y="678109"/>
                    </a:cubicBezTo>
                    <a:cubicBezTo>
                      <a:pt x="123349" y="672394"/>
                      <a:pt x="129064" y="667632"/>
                      <a:pt x="133826" y="661917"/>
                    </a:cubicBezTo>
                    <a:cubicBezTo>
                      <a:pt x="133826" y="661917"/>
                      <a:pt x="134779" y="661917"/>
                      <a:pt x="134779" y="661917"/>
                    </a:cubicBezTo>
                    <a:lnTo>
                      <a:pt x="153829" y="691444"/>
                    </a:lnTo>
                    <a:cubicBezTo>
                      <a:pt x="153829" y="691444"/>
                      <a:pt x="153829" y="691444"/>
                      <a:pt x="153829" y="692397"/>
                    </a:cubicBezTo>
                    <a:cubicBezTo>
                      <a:pt x="150971" y="695254"/>
                      <a:pt x="148114" y="698112"/>
                      <a:pt x="146209" y="700969"/>
                    </a:cubicBezTo>
                    <a:cubicBezTo>
                      <a:pt x="84296" y="772407"/>
                      <a:pt x="92869" y="880992"/>
                      <a:pt x="165259" y="942904"/>
                    </a:cubicBezTo>
                    <a:cubicBezTo>
                      <a:pt x="172879" y="949572"/>
                      <a:pt x="172879" y="961954"/>
                      <a:pt x="164306" y="969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28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Arial Unicode MS"/>
                  <a:cs typeface="+mn-cs"/>
                </a:endParaRPr>
              </a:p>
            </p:txBody>
          </p:sp>
          <p:sp>
            <p:nvSpPr>
              <p:cNvPr id="345" name="Freeform: Shape 36">
                <a:extLst>
                  <a:ext uri="{FF2B5EF4-FFF2-40B4-BE49-F238E27FC236}">
                    <a16:creationId xmlns:a16="http://schemas.microsoft.com/office/drawing/2014/main" id="{1FE3D331-D812-4B6A-BDEA-D0D2CD476F08}"/>
                  </a:ext>
                </a:extLst>
              </p:cNvPr>
              <p:cNvSpPr/>
              <p:nvPr/>
            </p:nvSpPr>
            <p:spPr>
              <a:xfrm>
                <a:off x="8319409" y="2396187"/>
                <a:ext cx="885825" cy="1647825"/>
              </a:xfrm>
              <a:custGeom>
                <a:avLst/>
                <a:gdLst>
                  <a:gd name="connsiteX0" fmla="*/ 320891 w 885825"/>
                  <a:gd name="connsiteY0" fmla="*/ 1394389 h 1647825"/>
                  <a:gd name="connsiteX1" fmla="*/ 333274 w 885825"/>
                  <a:gd name="connsiteY1" fmla="*/ 1423917 h 1647825"/>
                  <a:gd name="connsiteX2" fmla="*/ 339941 w 885825"/>
                  <a:gd name="connsiteY2" fmla="*/ 1448682 h 1647825"/>
                  <a:gd name="connsiteX3" fmla="*/ 333274 w 885825"/>
                  <a:gd name="connsiteY3" fmla="*/ 1502022 h 1647825"/>
                  <a:gd name="connsiteX4" fmla="*/ 309461 w 885825"/>
                  <a:gd name="connsiteY4" fmla="*/ 1498212 h 1647825"/>
                  <a:gd name="connsiteX5" fmla="*/ 294221 w 885825"/>
                  <a:gd name="connsiteY5" fmla="*/ 1422964 h 1647825"/>
                  <a:gd name="connsiteX6" fmla="*/ 278029 w 885825"/>
                  <a:gd name="connsiteY6" fmla="*/ 1393437 h 1647825"/>
                  <a:gd name="connsiteX7" fmla="*/ 136106 w 885825"/>
                  <a:gd name="connsiteY7" fmla="*/ 1318189 h 1647825"/>
                  <a:gd name="connsiteX8" fmla="*/ 115151 w 885825"/>
                  <a:gd name="connsiteY8" fmla="*/ 1319142 h 1647825"/>
                  <a:gd name="connsiteX9" fmla="*/ 95149 w 885825"/>
                  <a:gd name="connsiteY9" fmla="*/ 1322952 h 1647825"/>
                  <a:gd name="connsiteX10" fmla="*/ 27521 w 885825"/>
                  <a:gd name="connsiteY10" fmla="*/ 1492497 h 1647825"/>
                  <a:gd name="connsiteX11" fmla="*/ 108484 w 885825"/>
                  <a:gd name="connsiteY11" fmla="*/ 1585842 h 1647825"/>
                  <a:gd name="connsiteX12" fmla="*/ 129439 w 885825"/>
                  <a:gd name="connsiteY12" fmla="*/ 1597272 h 1647825"/>
                  <a:gd name="connsiteX13" fmla="*/ 327559 w 885825"/>
                  <a:gd name="connsiteY13" fmla="*/ 1637277 h 1647825"/>
                  <a:gd name="connsiteX14" fmla="*/ 358991 w 885825"/>
                  <a:gd name="connsiteY14" fmla="*/ 1626800 h 1647825"/>
                  <a:gd name="connsiteX15" fmla="*/ 503771 w 885825"/>
                  <a:gd name="connsiteY15" fmla="*/ 1392484 h 1647825"/>
                  <a:gd name="connsiteX16" fmla="*/ 502819 w 885825"/>
                  <a:gd name="connsiteY16" fmla="*/ 1370577 h 1647825"/>
                  <a:gd name="connsiteX17" fmla="*/ 499961 w 885825"/>
                  <a:gd name="connsiteY17" fmla="*/ 1349622 h 1647825"/>
                  <a:gd name="connsiteX18" fmla="*/ 512344 w 885825"/>
                  <a:gd name="connsiteY18" fmla="*/ 1349622 h 1647825"/>
                  <a:gd name="connsiteX19" fmla="*/ 544729 w 885825"/>
                  <a:gd name="connsiteY19" fmla="*/ 1346764 h 1647825"/>
                  <a:gd name="connsiteX20" fmla="*/ 713321 w 885825"/>
                  <a:gd name="connsiteY20" fmla="*/ 1186744 h 1647825"/>
                  <a:gd name="connsiteX21" fmla="*/ 570446 w 885825"/>
                  <a:gd name="connsiteY21" fmla="*/ 1024819 h 1647825"/>
                  <a:gd name="connsiteX22" fmla="*/ 426619 w 885825"/>
                  <a:gd name="connsiteY22" fmla="*/ 1182934 h 1647825"/>
                  <a:gd name="connsiteX23" fmla="*/ 398044 w 885825"/>
                  <a:gd name="connsiteY23" fmla="*/ 1188650 h 1647825"/>
                  <a:gd name="connsiteX24" fmla="*/ 368516 w 885825"/>
                  <a:gd name="connsiteY24" fmla="*/ 1190554 h 1647825"/>
                  <a:gd name="connsiteX25" fmla="*/ 222784 w 885825"/>
                  <a:gd name="connsiteY25" fmla="*/ 1130547 h 1647825"/>
                  <a:gd name="connsiteX26" fmla="*/ 201829 w 885825"/>
                  <a:gd name="connsiteY26" fmla="*/ 1106734 h 1647825"/>
                  <a:gd name="connsiteX27" fmla="*/ 164681 w 885825"/>
                  <a:gd name="connsiteY27" fmla="*/ 1018152 h 1647825"/>
                  <a:gd name="connsiteX28" fmla="*/ 161824 w 885825"/>
                  <a:gd name="connsiteY28" fmla="*/ 984814 h 1647825"/>
                  <a:gd name="connsiteX29" fmla="*/ 177064 w 885825"/>
                  <a:gd name="connsiteY29" fmla="*/ 966717 h 1647825"/>
                  <a:gd name="connsiteX30" fmla="*/ 198019 w 885825"/>
                  <a:gd name="connsiteY30" fmla="*/ 983862 h 1647825"/>
                  <a:gd name="connsiteX31" fmla="*/ 369469 w 885825"/>
                  <a:gd name="connsiteY31" fmla="*/ 1155312 h 1647825"/>
                  <a:gd name="connsiteX32" fmla="*/ 403759 w 885825"/>
                  <a:gd name="connsiteY32" fmla="*/ 1151502 h 1647825"/>
                  <a:gd name="connsiteX33" fmla="*/ 435191 w 885825"/>
                  <a:gd name="connsiteY33" fmla="*/ 1141977 h 1647825"/>
                  <a:gd name="connsiteX34" fmla="*/ 525679 w 885825"/>
                  <a:gd name="connsiteY34" fmla="*/ 1053394 h 1647825"/>
                  <a:gd name="connsiteX35" fmla="*/ 536156 w 885825"/>
                  <a:gd name="connsiteY35" fmla="*/ 1021962 h 1647825"/>
                  <a:gd name="connsiteX36" fmla="*/ 539966 w 885825"/>
                  <a:gd name="connsiteY36" fmla="*/ 988624 h 1647825"/>
                  <a:gd name="connsiteX37" fmla="*/ 503771 w 885825"/>
                  <a:gd name="connsiteY37" fmla="*/ 872419 h 1647825"/>
                  <a:gd name="connsiteX38" fmla="*/ 519011 w 885825"/>
                  <a:gd name="connsiteY38" fmla="*/ 854322 h 1647825"/>
                  <a:gd name="connsiteX39" fmla="*/ 539966 w 885825"/>
                  <a:gd name="connsiteY39" fmla="*/ 871467 h 1647825"/>
                  <a:gd name="connsiteX40" fmla="*/ 711416 w 885825"/>
                  <a:gd name="connsiteY40" fmla="*/ 1042917 h 1647825"/>
                  <a:gd name="connsiteX41" fmla="*/ 721894 w 885825"/>
                  <a:gd name="connsiteY41" fmla="*/ 1042917 h 1647825"/>
                  <a:gd name="connsiteX42" fmla="*/ 879056 w 885825"/>
                  <a:gd name="connsiteY42" fmla="*/ 818127 h 1647825"/>
                  <a:gd name="connsiteX43" fmla="*/ 739991 w 885825"/>
                  <a:gd name="connsiteY43" fmla="*/ 600957 h 1647825"/>
                  <a:gd name="connsiteX44" fmla="*/ 666649 w 885825"/>
                  <a:gd name="connsiteY44" fmla="*/ 618102 h 1647825"/>
                  <a:gd name="connsiteX45" fmla="*/ 583781 w 885825"/>
                  <a:gd name="connsiteY45" fmla="*/ 597147 h 1647825"/>
                  <a:gd name="connsiteX46" fmla="*/ 559969 w 885825"/>
                  <a:gd name="connsiteY46" fmla="*/ 580954 h 1647825"/>
                  <a:gd name="connsiteX47" fmla="*/ 495199 w 885825"/>
                  <a:gd name="connsiteY47" fmla="*/ 424744 h 1647825"/>
                  <a:gd name="connsiteX48" fmla="*/ 523774 w 885825"/>
                  <a:gd name="connsiteY48" fmla="*/ 415219 h 1647825"/>
                  <a:gd name="connsiteX49" fmla="*/ 533299 w 885825"/>
                  <a:gd name="connsiteY49" fmla="*/ 465702 h 1647825"/>
                  <a:gd name="connsiteX50" fmla="*/ 540919 w 885825"/>
                  <a:gd name="connsiteY50" fmla="*/ 490467 h 1647825"/>
                  <a:gd name="connsiteX51" fmla="*/ 624739 w 885825"/>
                  <a:gd name="connsiteY51" fmla="*/ 575239 h 1647825"/>
                  <a:gd name="connsiteX52" fmla="*/ 645694 w 885825"/>
                  <a:gd name="connsiteY52" fmla="*/ 580002 h 1647825"/>
                  <a:gd name="connsiteX53" fmla="*/ 667601 w 885825"/>
                  <a:gd name="connsiteY53" fmla="*/ 581907 h 1647825"/>
                  <a:gd name="connsiteX54" fmla="*/ 682841 w 885825"/>
                  <a:gd name="connsiteY54" fmla="*/ 580954 h 1647825"/>
                  <a:gd name="connsiteX55" fmla="*/ 703796 w 885825"/>
                  <a:gd name="connsiteY55" fmla="*/ 532377 h 1647825"/>
                  <a:gd name="connsiteX56" fmla="*/ 709511 w 885825"/>
                  <a:gd name="connsiteY56" fmla="*/ 505707 h 1647825"/>
                  <a:gd name="connsiteX57" fmla="*/ 704749 w 885825"/>
                  <a:gd name="connsiteY57" fmla="*/ 376167 h 1647825"/>
                  <a:gd name="connsiteX58" fmla="*/ 513296 w 885825"/>
                  <a:gd name="connsiteY58" fmla="*/ 293299 h 1647825"/>
                  <a:gd name="connsiteX59" fmla="*/ 487579 w 885825"/>
                  <a:gd name="connsiteY59" fmla="*/ 301872 h 1647825"/>
                  <a:gd name="connsiteX60" fmla="*/ 352324 w 885825"/>
                  <a:gd name="connsiteY60" fmla="*/ 368547 h 1647825"/>
                  <a:gd name="connsiteX61" fmla="*/ 333274 w 885825"/>
                  <a:gd name="connsiteY61" fmla="*/ 370452 h 1647825"/>
                  <a:gd name="connsiteX62" fmla="*/ 191351 w 885825"/>
                  <a:gd name="connsiteY62" fmla="*/ 445699 h 1647825"/>
                  <a:gd name="connsiteX63" fmla="*/ 175159 w 885825"/>
                  <a:gd name="connsiteY63" fmla="*/ 475227 h 1647825"/>
                  <a:gd name="connsiteX64" fmla="*/ 175159 w 885825"/>
                  <a:gd name="connsiteY64" fmla="*/ 608577 h 1647825"/>
                  <a:gd name="connsiteX65" fmla="*/ 191351 w 885825"/>
                  <a:gd name="connsiteY65" fmla="*/ 638104 h 1647825"/>
                  <a:gd name="connsiteX66" fmla="*/ 332321 w 885825"/>
                  <a:gd name="connsiteY66" fmla="*/ 716209 h 1647825"/>
                  <a:gd name="connsiteX67" fmla="*/ 343751 w 885825"/>
                  <a:gd name="connsiteY67" fmla="*/ 717162 h 1647825"/>
                  <a:gd name="connsiteX68" fmla="*/ 474244 w 885825"/>
                  <a:gd name="connsiteY68" fmla="*/ 639057 h 1647825"/>
                  <a:gd name="connsiteX69" fmla="*/ 500914 w 885825"/>
                  <a:gd name="connsiteY69" fmla="*/ 635247 h 1647825"/>
                  <a:gd name="connsiteX70" fmla="*/ 503771 w 885825"/>
                  <a:gd name="connsiteY70" fmla="*/ 658107 h 1647825"/>
                  <a:gd name="connsiteX71" fmla="*/ 231356 w 885825"/>
                  <a:gd name="connsiteY71" fmla="*/ 728592 h 1647825"/>
                  <a:gd name="connsiteX72" fmla="*/ 160871 w 885825"/>
                  <a:gd name="connsiteY72" fmla="*/ 820032 h 1647825"/>
                  <a:gd name="connsiteX73" fmla="*/ 132296 w 885825"/>
                  <a:gd name="connsiteY73" fmla="*/ 830509 h 1647825"/>
                  <a:gd name="connsiteX74" fmla="*/ 101816 w 885825"/>
                  <a:gd name="connsiteY74" fmla="*/ 835272 h 1647825"/>
                  <a:gd name="connsiteX75" fmla="*/ 97054 w 885825"/>
                  <a:gd name="connsiteY75" fmla="*/ 799077 h 1647825"/>
                  <a:gd name="connsiteX76" fmla="*/ 124676 w 885825"/>
                  <a:gd name="connsiteY76" fmla="*/ 796219 h 1647825"/>
                  <a:gd name="connsiteX77" fmla="*/ 147536 w 885825"/>
                  <a:gd name="connsiteY77" fmla="*/ 786694 h 1647825"/>
                  <a:gd name="connsiteX78" fmla="*/ 198019 w 885825"/>
                  <a:gd name="connsiteY78" fmla="*/ 706684 h 1647825"/>
                  <a:gd name="connsiteX79" fmla="*/ 158014 w 885825"/>
                  <a:gd name="connsiteY79" fmla="*/ 661917 h 1647825"/>
                  <a:gd name="connsiteX80" fmla="*/ 143726 w 885825"/>
                  <a:gd name="connsiteY80" fmla="*/ 637152 h 1647825"/>
                  <a:gd name="connsiteX81" fmla="*/ 134201 w 885825"/>
                  <a:gd name="connsiteY81" fmla="*/ 611434 h 1647825"/>
                  <a:gd name="connsiteX82" fmla="*/ 127534 w 885825"/>
                  <a:gd name="connsiteY82" fmla="*/ 584764 h 1647825"/>
                  <a:gd name="connsiteX83" fmla="*/ 158966 w 885825"/>
                  <a:gd name="connsiteY83" fmla="*/ 432364 h 1647825"/>
                  <a:gd name="connsiteX84" fmla="*/ 177064 w 885825"/>
                  <a:gd name="connsiteY84" fmla="*/ 407599 h 1647825"/>
                  <a:gd name="connsiteX85" fmla="*/ 249454 w 885825"/>
                  <a:gd name="connsiteY85" fmla="*/ 353307 h 1647825"/>
                  <a:gd name="connsiteX86" fmla="*/ 126581 w 885825"/>
                  <a:gd name="connsiteY86" fmla="*/ 164712 h 1647825"/>
                  <a:gd name="connsiteX87" fmla="*/ 141821 w 885825"/>
                  <a:gd name="connsiteY87" fmla="*/ 146614 h 1647825"/>
                  <a:gd name="connsiteX88" fmla="*/ 162776 w 885825"/>
                  <a:gd name="connsiteY88" fmla="*/ 163759 h 1647825"/>
                  <a:gd name="connsiteX89" fmla="*/ 166586 w 885825"/>
                  <a:gd name="connsiteY89" fmla="*/ 198049 h 1647825"/>
                  <a:gd name="connsiteX90" fmla="*/ 334226 w 885825"/>
                  <a:gd name="connsiteY90" fmla="*/ 335209 h 1647825"/>
                  <a:gd name="connsiteX91" fmla="*/ 364706 w 885825"/>
                  <a:gd name="connsiteY91" fmla="*/ 332352 h 1647825"/>
                  <a:gd name="connsiteX92" fmla="*/ 479959 w 885825"/>
                  <a:gd name="connsiteY92" fmla="*/ 253294 h 1647825"/>
                  <a:gd name="connsiteX93" fmla="*/ 493294 w 885825"/>
                  <a:gd name="connsiteY93" fmla="*/ 227577 h 1647825"/>
                  <a:gd name="connsiteX94" fmla="*/ 261836 w 885825"/>
                  <a:gd name="connsiteY94" fmla="*/ 8502 h 1647825"/>
                  <a:gd name="connsiteX95" fmla="*/ 228499 w 885825"/>
                  <a:gd name="connsiteY95" fmla="*/ 12312 h 1647825"/>
                  <a:gd name="connsiteX96" fmla="*/ 135154 w 885825"/>
                  <a:gd name="connsiteY96" fmla="*/ 50412 h 1647825"/>
                  <a:gd name="connsiteX97" fmla="*/ 108484 w 885825"/>
                  <a:gd name="connsiteY97" fmla="*/ 71367 h 1647825"/>
                  <a:gd name="connsiteX98" fmla="*/ 30379 w 885825"/>
                  <a:gd name="connsiteY98" fmla="*/ 221862 h 1647825"/>
                  <a:gd name="connsiteX99" fmla="*/ 28474 w 885825"/>
                  <a:gd name="connsiteY99" fmla="*/ 220909 h 1647825"/>
                  <a:gd name="connsiteX100" fmla="*/ 28474 w 885825"/>
                  <a:gd name="connsiteY100" fmla="*/ 280917 h 1647825"/>
                  <a:gd name="connsiteX101" fmla="*/ 28474 w 885825"/>
                  <a:gd name="connsiteY101" fmla="*/ 311397 h 1647825"/>
                  <a:gd name="connsiteX102" fmla="*/ 17044 w 885825"/>
                  <a:gd name="connsiteY102" fmla="*/ 619054 h 1647825"/>
                  <a:gd name="connsiteX103" fmla="*/ 21806 w 885825"/>
                  <a:gd name="connsiteY103" fmla="*/ 650487 h 1647825"/>
                  <a:gd name="connsiteX104" fmla="*/ 28474 w 885825"/>
                  <a:gd name="connsiteY104" fmla="*/ 681919 h 1647825"/>
                  <a:gd name="connsiteX105" fmla="*/ 29426 w 885825"/>
                  <a:gd name="connsiteY105" fmla="*/ 707637 h 1647825"/>
                  <a:gd name="connsiteX106" fmla="*/ 38951 w 885825"/>
                  <a:gd name="connsiteY106" fmla="*/ 891469 h 1647825"/>
                  <a:gd name="connsiteX107" fmla="*/ 117056 w 885825"/>
                  <a:gd name="connsiteY107" fmla="*/ 857179 h 1647825"/>
                  <a:gd name="connsiteX108" fmla="*/ 147536 w 885825"/>
                  <a:gd name="connsiteY108" fmla="*/ 854322 h 1647825"/>
                  <a:gd name="connsiteX109" fmla="*/ 174206 w 885825"/>
                  <a:gd name="connsiteY109" fmla="*/ 859084 h 1647825"/>
                  <a:gd name="connsiteX110" fmla="*/ 280886 w 885825"/>
                  <a:gd name="connsiteY110" fmla="*/ 1049584 h 1647825"/>
                  <a:gd name="connsiteX111" fmla="*/ 266599 w 885825"/>
                  <a:gd name="connsiteY111" fmla="*/ 1060062 h 1647825"/>
                  <a:gd name="connsiteX112" fmla="*/ 255169 w 885825"/>
                  <a:gd name="connsiteY112" fmla="*/ 1042917 h 1647825"/>
                  <a:gd name="connsiteX113" fmla="*/ 166586 w 885825"/>
                  <a:gd name="connsiteY113" fmla="*/ 884802 h 1647825"/>
                  <a:gd name="connsiteX114" fmla="*/ 139916 w 885825"/>
                  <a:gd name="connsiteY114" fmla="*/ 880039 h 1647825"/>
                  <a:gd name="connsiteX115" fmla="*/ 115151 w 885825"/>
                  <a:gd name="connsiteY115" fmla="*/ 880039 h 1647825"/>
                  <a:gd name="connsiteX116" fmla="*/ 94196 w 885825"/>
                  <a:gd name="connsiteY116" fmla="*/ 885754 h 1647825"/>
                  <a:gd name="connsiteX117" fmla="*/ 29426 w 885825"/>
                  <a:gd name="connsiteY117" fmla="*/ 975289 h 1647825"/>
                  <a:gd name="connsiteX118" fmla="*/ 23711 w 885825"/>
                  <a:gd name="connsiteY118" fmla="*/ 1006722 h 1647825"/>
                  <a:gd name="connsiteX119" fmla="*/ 26569 w 885825"/>
                  <a:gd name="connsiteY119" fmla="*/ 1287709 h 1647825"/>
                  <a:gd name="connsiteX120" fmla="*/ 26569 w 885825"/>
                  <a:gd name="connsiteY120" fmla="*/ 1312475 h 1647825"/>
                  <a:gd name="connsiteX121" fmla="*/ 136106 w 885825"/>
                  <a:gd name="connsiteY121" fmla="*/ 1281042 h 1647825"/>
                  <a:gd name="connsiteX122" fmla="*/ 320891 w 885825"/>
                  <a:gd name="connsiteY122" fmla="*/ 1394389 h 1647825"/>
                  <a:gd name="connsiteX123" fmla="*/ 721894 w 885825"/>
                  <a:gd name="connsiteY123" fmla="*/ 944809 h 1647825"/>
                  <a:gd name="connsiteX124" fmla="*/ 740944 w 885825"/>
                  <a:gd name="connsiteY124" fmla="*/ 702874 h 1647825"/>
                  <a:gd name="connsiteX125" fmla="*/ 733324 w 885825"/>
                  <a:gd name="connsiteY125" fmla="*/ 694302 h 1647825"/>
                  <a:gd name="connsiteX126" fmla="*/ 733324 w 885825"/>
                  <a:gd name="connsiteY126" fmla="*/ 693349 h 1647825"/>
                  <a:gd name="connsiteX127" fmla="*/ 752374 w 885825"/>
                  <a:gd name="connsiteY127" fmla="*/ 663822 h 1647825"/>
                  <a:gd name="connsiteX128" fmla="*/ 753326 w 885825"/>
                  <a:gd name="connsiteY128" fmla="*/ 663822 h 1647825"/>
                  <a:gd name="connsiteX129" fmla="*/ 768566 w 885825"/>
                  <a:gd name="connsiteY129" fmla="*/ 680014 h 1647825"/>
                  <a:gd name="connsiteX130" fmla="*/ 746659 w 885825"/>
                  <a:gd name="connsiteY130" fmla="*/ 970527 h 1647825"/>
                  <a:gd name="connsiteX131" fmla="*/ 722846 w 885825"/>
                  <a:gd name="connsiteY131" fmla="*/ 971479 h 1647825"/>
                  <a:gd name="connsiteX132" fmla="*/ 721894 w 885825"/>
                  <a:gd name="connsiteY132" fmla="*/ 944809 h 164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885825" h="1647825">
                    <a:moveTo>
                      <a:pt x="320891" y="1394389"/>
                    </a:moveTo>
                    <a:cubicBezTo>
                      <a:pt x="325654" y="1403914"/>
                      <a:pt x="330416" y="1413439"/>
                      <a:pt x="333274" y="1423917"/>
                    </a:cubicBezTo>
                    <a:cubicBezTo>
                      <a:pt x="336131" y="1431537"/>
                      <a:pt x="338036" y="1440109"/>
                      <a:pt x="339941" y="1448682"/>
                    </a:cubicBezTo>
                    <a:cubicBezTo>
                      <a:pt x="342799" y="1463922"/>
                      <a:pt x="342799" y="1482972"/>
                      <a:pt x="333274" y="1502022"/>
                    </a:cubicBezTo>
                    <a:cubicBezTo>
                      <a:pt x="320891" y="1503927"/>
                      <a:pt x="314224" y="1502022"/>
                      <a:pt x="309461" y="1498212"/>
                    </a:cubicBezTo>
                    <a:cubicBezTo>
                      <a:pt x="296126" y="1484877"/>
                      <a:pt x="308509" y="1446777"/>
                      <a:pt x="294221" y="1422964"/>
                    </a:cubicBezTo>
                    <a:cubicBezTo>
                      <a:pt x="289459" y="1412487"/>
                      <a:pt x="284696" y="1402962"/>
                      <a:pt x="278029" y="1393437"/>
                    </a:cubicBezTo>
                    <a:cubicBezTo>
                      <a:pt x="247549" y="1347717"/>
                      <a:pt x="195161" y="1318189"/>
                      <a:pt x="136106" y="1318189"/>
                    </a:cubicBezTo>
                    <a:cubicBezTo>
                      <a:pt x="129439" y="1318189"/>
                      <a:pt x="121819" y="1318189"/>
                      <a:pt x="115151" y="1319142"/>
                    </a:cubicBezTo>
                    <a:cubicBezTo>
                      <a:pt x="108484" y="1320095"/>
                      <a:pt x="101816" y="1321047"/>
                      <a:pt x="95149" y="1322952"/>
                    </a:cubicBezTo>
                    <a:cubicBezTo>
                      <a:pt x="8471" y="1340097"/>
                      <a:pt x="-1054" y="1425822"/>
                      <a:pt x="27521" y="1492497"/>
                    </a:cubicBezTo>
                    <a:cubicBezTo>
                      <a:pt x="45619" y="1534407"/>
                      <a:pt x="74194" y="1564887"/>
                      <a:pt x="108484" y="1585842"/>
                    </a:cubicBezTo>
                    <a:cubicBezTo>
                      <a:pt x="115151" y="1589652"/>
                      <a:pt x="122771" y="1593462"/>
                      <a:pt x="129439" y="1597272"/>
                    </a:cubicBezTo>
                    <a:cubicBezTo>
                      <a:pt x="187541" y="1637277"/>
                      <a:pt x="262789" y="1653470"/>
                      <a:pt x="327559" y="1637277"/>
                    </a:cubicBezTo>
                    <a:cubicBezTo>
                      <a:pt x="338036" y="1634420"/>
                      <a:pt x="348514" y="1631562"/>
                      <a:pt x="358991" y="1626800"/>
                    </a:cubicBezTo>
                    <a:cubicBezTo>
                      <a:pt x="464719" y="1596320"/>
                      <a:pt x="512344" y="1501070"/>
                      <a:pt x="503771" y="1392484"/>
                    </a:cubicBezTo>
                    <a:cubicBezTo>
                      <a:pt x="503771" y="1384864"/>
                      <a:pt x="503771" y="1378197"/>
                      <a:pt x="502819" y="1370577"/>
                    </a:cubicBezTo>
                    <a:cubicBezTo>
                      <a:pt x="501866" y="1362957"/>
                      <a:pt x="500914" y="1356289"/>
                      <a:pt x="499961" y="1349622"/>
                    </a:cubicBezTo>
                    <a:cubicBezTo>
                      <a:pt x="503771" y="1349622"/>
                      <a:pt x="507581" y="1349622"/>
                      <a:pt x="512344" y="1349622"/>
                    </a:cubicBezTo>
                    <a:cubicBezTo>
                      <a:pt x="522821" y="1349622"/>
                      <a:pt x="534251" y="1348670"/>
                      <a:pt x="544729" y="1346764"/>
                    </a:cubicBezTo>
                    <a:cubicBezTo>
                      <a:pt x="627596" y="1339145"/>
                      <a:pt x="694271" y="1272470"/>
                      <a:pt x="713321" y="1186744"/>
                    </a:cubicBezTo>
                    <a:cubicBezTo>
                      <a:pt x="732371" y="1072444"/>
                      <a:pt x="637121" y="1072444"/>
                      <a:pt x="570446" y="1024819"/>
                    </a:cubicBezTo>
                    <a:cubicBezTo>
                      <a:pt x="551396" y="1101019"/>
                      <a:pt x="503771" y="1167694"/>
                      <a:pt x="426619" y="1182934"/>
                    </a:cubicBezTo>
                    <a:cubicBezTo>
                      <a:pt x="417094" y="1185792"/>
                      <a:pt x="407569" y="1187697"/>
                      <a:pt x="398044" y="1188650"/>
                    </a:cubicBezTo>
                    <a:cubicBezTo>
                      <a:pt x="388519" y="1189602"/>
                      <a:pt x="378994" y="1190554"/>
                      <a:pt x="368516" y="1190554"/>
                    </a:cubicBezTo>
                    <a:cubicBezTo>
                      <a:pt x="311366" y="1190554"/>
                      <a:pt x="259931" y="1167694"/>
                      <a:pt x="222784" y="1130547"/>
                    </a:cubicBezTo>
                    <a:cubicBezTo>
                      <a:pt x="215164" y="1122927"/>
                      <a:pt x="208496" y="1115307"/>
                      <a:pt x="201829" y="1106734"/>
                    </a:cubicBezTo>
                    <a:cubicBezTo>
                      <a:pt x="189446" y="1072444"/>
                      <a:pt x="160871" y="1053394"/>
                      <a:pt x="164681" y="1018152"/>
                    </a:cubicBezTo>
                    <a:cubicBezTo>
                      <a:pt x="162776" y="1007674"/>
                      <a:pt x="161824" y="996244"/>
                      <a:pt x="161824" y="984814"/>
                    </a:cubicBezTo>
                    <a:cubicBezTo>
                      <a:pt x="161824" y="976242"/>
                      <a:pt x="168491" y="967669"/>
                      <a:pt x="177064" y="966717"/>
                    </a:cubicBezTo>
                    <a:cubicBezTo>
                      <a:pt x="188494" y="964812"/>
                      <a:pt x="198019" y="973384"/>
                      <a:pt x="198019" y="983862"/>
                    </a:cubicBezTo>
                    <a:cubicBezTo>
                      <a:pt x="198019" y="1078159"/>
                      <a:pt x="275171" y="1155312"/>
                      <a:pt x="369469" y="1155312"/>
                    </a:cubicBezTo>
                    <a:cubicBezTo>
                      <a:pt x="380899" y="1155312"/>
                      <a:pt x="392329" y="1154359"/>
                      <a:pt x="403759" y="1151502"/>
                    </a:cubicBezTo>
                    <a:cubicBezTo>
                      <a:pt x="415189" y="1149597"/>
                      <a:pt x="425666" y="1145787"/>
                      <a:pt x="435191" y="1141977"/>
                    </a:cubicBezTo>
                    <a:cubicBezTo>
                      <a:pt x="485674" y="1129594"/>
                      <a:pt x="514249" y="1101019"/>
                      <a:pt x="525679" y="1053394"/>
                    </a:cubicBezTo>
                    <a:cubicBezTo>
                      <a:pt x="530441" y="1042917"/>
                      <a:pt x="533299" y="1032439"/>
                      <a:pt x="536156" y="1021962"/>
                    </a:cubicBezTo>
                    <a:cubicBezTo>
                      <a:pt x="539014" y="1011484"/>
                      <a:pt x="539966" y="1000054"/>
                      <a:pt x="539966" y="988624"/>
                    </a:cubicBezTo>
                    <a:cubicBezTo>
                      <a:pt x="517106" y="955287"/>
                      <a:pt x="503771" y="915282"/>
                      <a:pt x="503771" y="872419"/>
                    </a:cubicBezTo>
                    <a:cubicBezTo>
                      <a:pt x="503771" y="863847"/>
                      <a:pt x="510439" y="855274"/>
                      <a:pt x="519011" y="854322"/>
                    </a:cubicBezTo>
                    <a:cubicBezTo>
                      <a:pt x="530441" y="852417"/>
                      <a:pt x="539966" y="860989"/>
                      <a:pt x="539966" y="871467"/>
                    </a:cubicBezTo>
                    <a:cubicBezTo>
                      <a:pt x="539966" y="965764"/>
                      <a:pt x="617119" y="1042917"/>
                      <a:pt x="711416" y="1042917"/>
                    </a:cubicBezTo>
                    <a:cubicBezTo>
                      <a:pt x="715226" y="1042917"/>
                      <a:pt x="718084" y="1042917"/>
                      <a:pt x="721894" y="1042917"/>
                    </a:cubicBezTo>
                    <a:cubicBezTo>
                      <a:pt x="813334" y="1009579"/>
                      <a:pt x="879056" y="921949"/>
                      <a:pt x="879056" y="818127"/>
                    </a:cubicBezTo>
                    <a:cubicBezTo>
                      <a:pt x="879056" y="721924"/>
                      <a:pt x="821906" y="639057"/>
                      <a:pt x="739991" y="600957"/>
                    </a:cubicBezTo>
                    <a:cubicBezTo>
                      <a:pt x="718084" y="612387"/>
                      <a:pt x="693319" y="618102"/>
                      <a:pt x="666649" y="618102"/>
                    </a:cubicBezTo>
                    <a:cubicBezTo>
                      <a:pt x="637121" y="618102"/>
                      <a:pt x="608546" y="610482"/>
                      <a:pt x="583781" y="597147"/>
                    </a:cubicBezTo>
                    <a:cubicBezTo>
                      <a:pt x="575209" y="592384"/>
                      <a:pt x="567589" y="587622"/>
                      <a:pt x="559969" y="580954"/>
                    </a:cubicBezTo>
                    <a:cubicBezTo>
                      <a:pt x="523774" y="539044"/>
                      <a:pt x="485674" y="481894"/>
                      <a:pt x="495199" y="424744"/>
                    </a:cubicBezTo>
                    <a:cubicBezTo>
                      <a:pt x="495199" y="415219"/>
                      <a:pt x="514249" y="415219"/>
                      <a:pt x="523774" y="415219"/>
                    </a:cubicBezTo>
                    <a:cubicBezTo>
                      <a:pt x="523774" y="434269"/>
                      <a:pt x="523774" y="443794"/>
                      <a:pt x="533299" y="465702"/>
                    </a:cubicBezTo>
                    <a:cubicBezTo>
                      <a:pt x="535204" y="474274"/>
                      <a:pt x="538061" y="482847"/>
                      <a:pt x="540919" y="490467"/>
                    </a:cubicBezTo>
                    <a:cubicBezTo>
                      <a:pt x="555206" y="530472"/>
                      <a:pt x="579019" y="564762"/>
                      <a:pt x="624739" y="575239"/>
                    </a:cubicBezTo>
                    <a:cubicBezTo>
                      <a:pt x="631406" y="577144"/>
                      <a:pt x="639026" y="579049"/>
                      <a:pt x="645694" y="580002"/>
                    </a:cubicBezTo>
                    <a:cubicBezTo>
                      <a:pt x="653314" y="580954"/>
                      <a:pt x="659981" y="581907"/>
                      <a:pt x="667601" y="581907"/>
                    </a:cubicBezTo>
                    <a:cubicBezTo>
                      <a:pt x="672364" y="581907"/>
                      <a:pt x="677126" y="581907"/>
                      <a:pt x="682841" y="580954"/>
                    </a:cubicBezTo>
                    <a:cubicBezTo>
                      <a:pt x="692366" y="565714"/>
                      <a:pt x="699034" y="549522"/>
                      <a:pt x="703796" y="532377"/>
                    </a:cubicBezTo>
                    <a:cubicBezTo>
                      <a:pt x="706654" y="523804"/>
                      <a:pt x="708559" y="515232"/>
                      <a:pt x="709511" y="505707"/>
                    </a:cubicBezTo>
                    <a:cubicBezTo>
                      <a:pt x="723799" y="461892"/>
                      <a:pt x="714274" y="423792"/>
                      <a:pt x="704749" y="376167"/>
                    </a:cubicBezTo>
                    <a:cubicBezTo>
                      <a:pt x="676174" y="299967"/>
                      <a:pt x="590449" y="280917"/>
                      <a:pt x="513296" y="293299"/>
                    </a:cubicBezTo>
                    <a:cubicBezTo>
                      <a:pt x="504724" y="295204"/>
                      <a:pt x="496151" y="299014"/>
                      <a:pt x="487579" y="301872"/>
                    </a:cubicBezTo>
                    <a:cubicBezTo>
                      <a:pt x="444716" y="319017"/>
                      <a:pt x="399949" y="347592"/>
                      <a:pt x="352324" y="368547"/>
                    </a:cubicBezTo>
                    <a:cubicBezTo>
                      <a:pt x="345656" y="369499"/>
                      <a:pt x="338989" y="370452"/>
                      <a:pt x="333274" y="370452"/>
                    </a:cubicBezTo>
                    <a:cubicBezTo>
                      <a:pt x="274219" y="370452"/>
                      <a:pt x="221831" y="400932"/>
                      <a:pt x="191351" y="445699"/>
                    </a:cubicBezTo>
                    <a:cubicBezTo>
                      <a:pt x="185636" y="455224"/>
                      <a:pt x="179921" y="464749"/>
                      <a:pt x="175159" y="475227"/>
                    </a:cubicBezTo>
                    <a:cubicBezTo>
                      <a:pt x="161824" y="519042"/>
                      <a:pt x="152299" y="557142"/>
                      <a:pt x="175159" y="608577"/>
                    </a:cubicBezTo>
                    <a:cubicBezTo>
                      <a:pt x="179921" y="619054"/>
                      <a:pt x="184684" y="628579"/>
                      <a:pt x="191351" y="638104"/>
                    </a:cubicBezTo>
                    <a:cubicBezTo>
                      <a:pt x="221831" y="684777"/>
                      <a:pt x="274219" y="715257"/>
                      <a:pt x="332321" y="716209"/>
                    </a:cubicBezTo>
                    <a:cubicBezTo>
                      <a:pt x="336131" y="716209"/>
                      <a:pt x="339941" y="714304"/>
                      <a:pt x="343751" y="717162"/>
                    </a:cubicBezTo>
                    <a:cubicBezTo>
                      <a:pt x="395186" y="712399"/>
                      <a:pt x="444716" y="685729"/>
                      <a:pt x="474244" y="639057"/>
                    </a:cubicBezTo>
                    <a:cubicBezTo>
                      <a:pt x="479959" y="630484"/>
                      <a:pt x="492341" y="627627"/>
                      <a:pt x="500914" y="635247"/>
                    </a:cubicBezTo>
                    <a:cubicBezTo>
                      <a:pt x="507581" y="640962"/>
                      <a:pt x="508534" y="651439"/>
                      <a:pt x="503771" y="658107"/>
                    </a:cubicBezTo>
                    <a:cubicBezTo>
                      <a:pt x="444716" y="749547"/>
                      <a:pt x="325654" y="779074"/>
                      <a:pt x="231356" y="728592"/>
                    </a:cubicBezTo>
                    <a:cubicBezTo>
                      <a:pt x="222784" y="768597"/>
                      <a:pt x="196114" y="801934"/>
                      <a:pt x="160871" y="820032"/>
                    </a:cubicBezTo>
                    <a:cubicBezTo>
                      <a:pt x="152299" y="824794"/>
                      <a:pt x="142774" y="828604"/>
                      <a:pt x="132296" y="830509"/>
                    </a:cubicBezTo>
                    <a:cubicBezTo>
                      <a:pt x="123724" y="837177"/>
                      <a:pt x="111341" y="838129"/>
                      <a:pt x="101816" y="835272"/>
                    </a:cubicBezTo>
                    <a:cubicBezTo>
                      <a:pt x="85624" y="824794"/>
                      <a:pt x="76099" y="815269"/>
                      <a:pt x="97054" y="799077"/>
                    </a:cubicBezTo>
                    <a:cubicBezTo>
                      <a:pt x="104674" y="794314"/>
                      <a:pt x="114199" y="791457"/>
                      <a:pt x="124676" y="796219"/>
                    </a:cubicBezTo>
                    <a:cubicBezTo>
                      <a:pt x="132296" y="794314"/>
                      <a:pt x="140869" y="790504"/>
                      <a:pt x="147536" y="786694"/>
                    </a:cubicBezTo>
                    <a:cubicBezTo>
                      <a:pt x="176111" y="770502"/>
                      <a:pt x="196114" y="740974"/>
                      <a:pt x="198019" y="706684"/>
                    </a:cubicBezTo>
                    <a:cubicBezTo>
                      <a:pt x="181826" y="693349"/>
                      <a:pt x="168491" y="678109"/>
                      <a:pt x="158014" y="661917"/>
                    </a:cubicBezTo>
                    <a:cubicBezTo>
                      <a:pt x="152299" y="653344"/>
                      <a:pt x="147536" y="645724"/>
                      <a:pt x="143726" y="637152"/>
                    </a:cubicBezTo>
                    <a:cubicBezTo>
                      <a:pt x="139916" y="628579"/>
                      <a:pt x="137059" y="620007"/>
                      <a:pt x="134201" y="611434"/>
                    </a:cubicBezTo>
                    <a:cubicBezTo>
                      <a:pt x="131344" y="602862"/>
                      <a:pt x="129439" y="593337"/>
                      <a:pt x="127534" y="584764"/>
                    </a:cubicBezTo>
                    <a:cubicBezTo>
                      <a:pt x="123724" y="530472"/>
                      <a:pt x="114199" y="473322"/>
                      <a:pt x="158966" y="432364"/>
                    </a:cubicBezTo>
                    <a:cubicBezTo>
                      <a:pt x="164681" y="423792"/>
                      <a:pt x="170396" y="415219"/>
                      <a:pt x="177064" y="407599"/>
                    </a:cubicBezTo>
                    <a:cubicBezTo>
                      <a:pt x="197066" y="384739"/>
                      <a:pt x="221831" y="365689"/>
                      <a:pt x="249454" y="353307"/>
                    </a:cubicBezTo>
                    <a:cubicBezTo>
                      <a:pt x="177064" y="320922"/>
                      <a:pt x="126581" y="248532"/>
                      <a:pt x="126581" y="164712"/>
                    </a:cubicBezTo>
                    <a:cubicBezTo>
                      <a:pt x="126581" y="156139"/>
                      <a:pt x="133249" y="147567"/>
                      <a:pt x="141821" y="146614"/>
                    </a:cubicBezTo>
                    <a:cubicBezTo>
                      <a:pt x="153251" y="144709"/>
                      <a:pt x="162776" y="153282"/>
                      <a:pt x="162776" y="163759"/>
                    </a:cubicBezTo>
                    <a:cubicBezTo>
                      <a:pt x="162776" y="175189"/>
                      <a:pt x="163729" y="187572"/>
                      <a:pt x="166586" y="198049"/>
                    </a:cubicBezTo>
                    <a:cubicBezTo>
                      <a:pt x="182779" y="276154"/>
                      <a:pt x="251359" y="335209"/>
                      <a:pt x="334226" y="335209"/>
                    </a:cubicBezTo>
                    <a:cubicBezTo>
                      <a:pt x="344704" y="335209"/>
                      <a:pt x="354229" y="334257"/>
                      <a:pt x="364706" y="332352"/>
                    </a:cubicBezTo>
                    <a:cubicBezTo>
                      <a:pt x="410426" y="328542"/>
                      <a:pt x="458051" y="290442"/>
                      <a:pt x="479959" y="253294"/>
                    </a:cubicBezTo>
                    <a:cubicBezTo>
                      <a:pt x="484721" y="244722"/>
                      <a:pt x="489484" y="236149"/>
                      <a:pt x="493294" y="227577"/>
                    </a:cubicBezTo>
                    <a:cubicBezTo>
                      <a:pt x="524726" y="80892"/>
                      <a:pt x="381851" y="-4833"/>
                      <a:pt x="261836" y="8502"/>
                    </a:cubicBezTo>
                    <a:cubicBezTo>
                      <a:pt x="250406" y="8502"/>
                      <a:pt x="239929" y="10407"/>
                      <a:pt x="228499" y="12312"/>
                    </a:cubicBezTo>
                    <a:cubicBezTo>
                      <a:pt x="195161" y="18027"/>
                      <a:pt x="163729" y="30409"/>
                      <a:pt x="135154" y="50412"/>
                    </a:cubicBezTo>
                    <a:cubicBezTo>
                      <a:pt x="125629" y="57079"/>
                      <a:pt x="117056" y="63747"/>
                      <a:pt x="108484" y="71367"/>
                    </a:cubicBezTo>
                    <a:cubicBezTo>
                      <a:pt x="66574" y="109467"/>
                      <a:pt x="37046" y="161854"/>
                      <a:pt x="30379" y="221862"/>
                    </a:cubicBezTo>
                    <a:lnTo>
                      <a:pt x="28474" y="220909"/>
                    </a:lnTo>
                    <a:cubicBezTo>
                      <a:pt x="28474" y="220909"/>
                      <a:pt x="28474" y="243769"/>
                      <a:pt x="28474" y="280917"/>
                    </a:cubicBezTo>
                    <a:cubicBezTo>
                      <a:pt x="28474" y="290442"/>
                      <a:pt x="28474" y="299967"/>
                      <a:pt x="28474" y="311397"/>
                    </a:cubicBezTo>
                    <a:cubicBezTo>
                      <a:pt x="20854" y="415219"/>
                      <a:pt x="-7721" y="510469"/>
                      <a:pt x="17044" y="619054"/>
                    </a:cubicBezTo>
                    <a:cubicBezTo>
                      <a:pt x="17996" y="629532"/>
                      <a:pt x="19901" y="640009"/>
                      <a:pt x="21806" y="650487"/>
                    </a:cubicBezTo>
                    <a:cubicBezTo>
                      <a:pt x="23711" y="660964"/>
                      <a:pt x="25616" y="671442"/>
                      <a:pt x="28474" y="681919"/>
                    </a:cubicBezTo>
                    <a:cubicBezTo>
                      <a:pt x="28474" y="690492"/>
                      <a:pt x="29426" y="699064"/>
                      <a:pt x="29426" y="707637"/>
                    </a:cubicBezTo>
                    <a:cubicBezTo>
                      <a:pt x="29426" y="767644"/>
                      <a:pt x="58001" y="834319"/>
                      <a:pt x="38951" y="891469"/>
                    </a:cubicBezTo>
                    <a:cubicBezTo>
                      <a:pt x="67526" y="891469"/>
                      <a:pt x="86576" y="853369"/>
                      <a:pt x="117056" y="857179"/>
                    </a:cubicBezTo>
                    <a:cubicBezTo>
                      <a:pt x="126581" y="855274"/>
                      <a:pt x="137059" y="854322"/>
                      <a:pt x="147536" y="854322"/>
                    </a:cubicBezTo>
                    <a:cubicBezTo>
                      <a:pt x="156109" y="855274"/>
                      <a:pt x="165634" y="857179"/>
                      <a:pt x="174206" y="859084"/>
                    </a:cubicBezTo>
                    <a:cubicBezTo>
                      <a:pt x="256121" y="881944"/>
                      <a:pt x="303746" y="967669"/>
                      <a:pt x="280886" y="1049584"/>
                    </a:cubicBezTo>
                    <a:cubicBezTo>
                      <a:pt x="278981" y="1056252"/>
                      <a:pt x="273266" y="1060062"/>
                      <a:pt x="266599" y="1060062"/>
                    </a:cubicBezTo>
                    <a:cubicBezTo>
                      <a:pt x="258026" y="1059109"/>
                      <a:pt x="253264" y="1050537"/>
                      <a:pt x="255169" y="1042917"/>
                    </a:cubicBezTo>
                    <a:cubicBezTo>
                      <a:pt x="274219" y="974337"/>
                      <a:pt x="235166" y="903852"/>
                      <a:pt x="166586" y="884802"/>
                    </a:cubicBezTo>
                    <a:cubicBezTo>
                      <a:pt x="158014" y="881944"/>
                      <a:pt x="148489" y="880992"/>
                      <a:pt x="139916" y="880039"/>
                    </a:cubicBezTo>
                    <a:cubicBezTo>
                      <a:pt x="131344" y="879087"/>
                      <a:pt x="122771" y="879087"/>
                      <a:pt x="115151" y="880039"/>
                    </a:cubicBezTo>
                    <a:cubicBezTo>
                      <a:pt x="107531" y="880992"/>
                      <a:pt x="99911" y="882897"/>
                      <a:pt x="94196" y="885754"/>
                    </a:cubicBezTo>
                    <a:cubicBezTo>
                      <a:pt x="57049" y="900042"/>
                      <a:pt x="37999" y="938142"/>
                      <a:pt x="29426" y="975289"/>
                    </a:cubicBezTo>
                    <a:cubicBezTo>
                      <a:pt x="27521" y="985767"/>
                      <a:pt x="25616" y="996244"/>
                      <a:pt x="23711" y="1006722"/>
                    </a:cubicBezTo>
                    <a:cubicBezTo>
                      <a:pt x="9424" y="1101019"/>
                      <a:pt x="11329" y="1195317"/>
                      <a:pt x="26569" y="1287709"/>
                    </a:cubicBezTo>
                    <a:cubicBezTo>
                      <a:pt x="26569" y="1302950"/>
                      <a:pt x="26569" y="1312475"/>
                      <a:pt x="26569" y="1312475"/>
                    </a:cubicBezTo>
                    <a:cubicBezTo>
                      <a:pt x="58001" y="1292472"/>
                      <a:pt x="96101" y="1281042"/>
                      <a:pt x="136106" y="1281042"/>
                    </a:cubicBezTo>
                    <a:cubicBezTo>
                      <a:pt x="217069" y="1282947"/>
                      <a:pt x="285649" y="1328667"/>
                      <a:pt x="320891" y="1394389"/>
                    </a:cubicBezTo>
                    <a:close/>
                    <a:moveTo>
                      <a:pt x="721894" y="944809"/>
                    </a:moveTo>
                    <a:cubicBezTo>
                      <a:pt x="793331" y="882897"/>
                      <a:pt x="801904" y="775264"/>
                      <a:pt x="740944" y="702874"/>
                    </a:cubicBezTo>
                    <a:cubicBezTo>
                      <a:pt x="738086" y="700017"/>
                      <a:pt x="736181" y="697159"/>
                      <a:pt x="733324" y="694302"/>
                    </a:cubicBezTo>
                    <a:cubicBezTo>
                      <a:pt x="733324" y="694302"/>
                      <a:pt x="733324" y="694302"/>
                      <a:pt x="733324" y="693349"/>
                    </a:cubicBezTo>
                    <a:lnTo>
                      <a:pt x="752374" y="663822"/>
                    </a:lnTo>
                    <a:cubicBezTo>
                      <a:pt x="752374" y="663822"/>
                      <a:pt x="753326" y="663822"/>
                      <a:pt x="753326" y="663822"/>
                    </a:cubicBezTo>
                    <a:cubicBezTo>
                      <a:pt x="759041" y="668584"/>
                      <a:pt x="763804" y="674299"/>
                      <a:pt x="768566" y="680014"/>
                    </a:cubicBezTo>
                    <a:cubicBezTo>
                      <a:pt x="842861" y="766692"/>
                      <a:pt x="832384" y="896232"/>
                      <a:pt x="746659" y="970527"/>
                    </a:cubicBezTo>
                    <a:cubicBezTo>
                      <a:pt x="739991" y="976242"/>
                      <a:pt x="729514" y="977194"/>
                      <a:pt x="722846" y="971479"/>
                    </a:cubicBezTo>
                    <a:cubicBezTo>
                      <a:pt x="713321" y="963859"/>
                      <a:pt x="714274" y="951477"/>
                      <a:pt x="721894" y="9448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28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Arial Unicode MS"/>
                  <a:cs typeface="+mn-cs"/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5521571" y="685424"/>
            <a:ext cx="719530" cy="868386"/>
            <a:chOff x="8776895" y="140764"/>
            <a:chExt cx="1358774" cy="1427545"/>
          </a:xfrm>
        </p:grpSpPr>
        <p:sp>
          <p:nvSpPr>
            <p:cNvPr id="341" name="Graphic 2">
              <a:extLst>
                <a:ext uri="{FF2B5EF4-FFF2-40B4-BE49-F238E27FC236}">
                  <a16:creationId xmlns:a16="http://schemas.microsoft.com/office/drawing/2014/main" id="{06E86B78-4887-455C-BA7D-BDC1BF42A8C5}"/>
                </a:ext>
              </a:extLst>
            </p:cNvPr>
            <p:cNvSpPr/>
            <p:nvPr/>
          </p:nvSpPr>
          <p:spPr>
            <a:xfrm>
              <a:off x="8776895" y="140764"/>
              <a:ext cx="1358774" cy="1427545"/>
            </a:xfrm>
            <a:custGeom>
              <a:avLst/>
              <a:gdLst>
                <a:gd name="connsiteX0" fmla="*/ 198332 w 800100"/>
                <a:gd name="connsiteY0" fmla="*/ 961703 h 962025"/>
                <a:gd name="connsiteX1" fmla="*/ 646959 w 800100"/>
                <a:gd name="connsiteY1" fmla="*/ 961703 h 962025"/>
                <a:gd name="connsiteX2" fmla="*/ 610764 w 800100"/>
                <a:gd name="connsiteY2" fmla="*/ 885503 h 962025"/>
                <a:gd name="connsiteX3" fmla="*/ 686964 w 800100"/>
                <a:gd name="connsiteY3" fmla="*/ 625471 h 962025"/>
                <a:gd name="connsiteX4" fmla="*/ 786024 w 800100"/>
                <a:gd name="connsiteY4" fmla="*/ 283523 h 962025"/>
                <a:gd name="connsiteX5" fmla="*/ 359304 w 800100"/>
                <a:gd name="connsiteY5" fmla="*/ 14918 h 962025"/>
                <a:gd name="connsiteX6" fmla="*/ 124037 w 800100"/>
                <a:gd name="connsiteY6" fmla="*/ 211133 h 962025"/>
                <a:gd name="connsiteX7" fmla="*/ 116417 w 800100"/>
                <a:gd name="connsiteY7" fmla="*/ 270188 h 962025"/>
                <a:gd name="connsiteX8" fmla="*/ 59267 w 800100"/>
                <a:gd name="connsiteY8" fmla="*/ 367343 h 962025"/>
                <a:gd name="connsiteX9" fmla="*/ 13547 w 800100"/>
                <a:gd name="connsiteY9" fmla="*/ 427351 h 962025"/>
                <a:gd name="connsiteX10" fmla="*/ 24024 w 800100"/>
                <a:gd name="connsiteY10" fmla="*/ 515933 h 962025"/>
                <a:gd name="connsiteX11" fmla="*/ 63077 w 800100"/>
                <a:gd name="connsiteY11" fmla="*/ 552128 h 962025"/>
                <a:gd name="connsiteX12" fmla="*/ 18309 w 800100"/>
                <a:gd name="connsiteY12" fmla="*/ 570226 h 962025"/>
                <a:gd name="connsiteX13" fmla="*/ 30692 w 800100"/>
                <a:gd name="connsiteY13" fmla="*/ 609278 h 962025"/>
                <a:gd name="connsiteX14" fmla="*/ 29739 w 800100"/>
                <a:gd name="connsiteY14" fmla="*/ 673096 h 962025"/>
                <a:gd name="connsiteX15" fmla="*/ 85937 w 800100"/>
                <a:gd name="connsiteY15" fmla="*/ 744533 h 962025"/>
                <a:gd name="connsiteX16" fmla="*/ 225002 w 800100"/>
                <a:gd name="connsiteY16" fmla="*/ 764536 h 962025"/>
                <a:gd name="connsiteX17" fmla="*/ 198332 w 800100"/>
                <a:gd name="connsiteY17" fmla="*/ 961703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962025">
                  <a:moveTo>
                    <a:pt x="198332" y="961703"/>
                  </a:moveTo>
                  <a:lnTo>
                    <a:pt x="646959" y="961703"/>
                  </a:lnTo>
                  <a:cubicBezTo>
                    <a:pt x="633624" y="935986"/>
                    <a:pt x="619337" y="903601"/>
                    <a:pt x="610764" y="885503"/>
                  </a:cubicBezTo>
                  <a:cubicBezTo>
                    <a:pt x="586952" y="829306"/>
                    <a:pt x="604097" y="706433"/>
                    <a:pt x="686964" y="625471"/>
                  </a:cubicBezTo>
                  <a:cubicBezTo>
                    <a:pt x="766022" y="548318"/>
                    <a:pt x="817457" y="398776"/>
                    <a:pt x="786024" y="283523"/>
                  </a:cubicBezTo>
                  <a:cubicBezTo>
                    <a:pt x="734589" y="93023"/>
                    <a:pt x="563139" y="-25087"/>
                    <a:pt x="359304" y="14918"/>
                  </a:cubicBezTo>
                  <a:cubicBezTo>
                    <a:pt x="359304" y="14918"/>
                    <a:pt x="183092" y="36826"/>
                    <a:pt x="124037" y="211133"/>
                  </a:cubicBezTo>
                  <a:cubicBezTo>
                    <a:pt x="124037" y="211133"/>
                    <a:pt x="114512" y="236851"/>
                    <a:pt x="116417" y="270188"/>
                  </a:cubicBezTo>
                  <a:cubicBezTo>
                    <a:pt x="121179" y="323528"/>
                    <a:pt x="83079" y="354961"/>
                    <a:pt x="59267" y="367343"/>
                  </a:cubicBezTo>
                  <a:cubicBezTo>
                    <a:pt x="34502" y="380678"/>
                    <a:pt x="-9313" y="402586"/>
                    <a:pt x="13547" y="427351"/>
                  </a:cubicBezTo>
                  <a:cubicBezTo>
                    <a:pt x="41169" y="457831"/>
                    <a:pt x="39264" y="496883"/>
                    <a:pt x="24024" y="515933"/>
                  </a:cubicBezTo>
                  <a:cubicBezTo>
                    <a:pt x="4974" y="538793"/>
                    <a:pt x="60219" y="539746"/>
                    <a:pt x="63077" y="552128"/>
                  </a:cubicBezTo>
                  <a:cubicBezTo>
                    <a:pt x="65934" y="565463"/>
                    <a:pt x="22119" y="554986"/>
                    <a:pt x="18309" y="570226"/>
                  </a:cubicBezTo>
                  <a:cubicBezTo>
                    <a:pt x="14499" y="586418"/>
                    <a:pt x="26882" y="590228"/>
                    <a:pt x="30692" y="609278"/>
                  </a:cubicBezTo>
                  <a:cubicBezTo>
                    <a:pt x="34502" y="628328"/>
                    <a:pt x="31644" y="663571"/>
                    <a:pt x="29739" y="673096"/>
                  </a:cubicBezTo>
                  <a:cubicBezTo>
                    <a:pt x="27834" y="682621"/>
                    <a:pt x="33549" y="739771"/>
                    <a:pt x="85937" y="744533"/>
                  </a:cubicBezTo>
                  <a:cubicBezTo>
                    <a:pt x="138324" y="749296"/>
                    <a:pt x="204047" y="738818"/>
                    <a:pt x="225002" y="764536"/>
                  </a:cubicBezTo>
                  <a:cubicBezTo>
                    <a:pt x="244052" y="790253"/>
                    <a:pt x="222144" y="890266"/>
                    <a:pt x="198332" y="961703"/>
                  </a:cubicBezTo>
                  <a:close/>
                </a:path>
              </a:pathLst>
            </a:custGeom>
            <a:solidFill>
              <a:srgbClr val="555A5C">
                <a:lumMod val="60000"/>
                <a:lumOff val="4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46" name="Graphic 4">
              <a:extLst>
                <a:ext uri="{FF2B5EF4-FFF2-40B4-BE49-F238E27FC236}">
                  <a16:creationId xmlns:a16="http://schemas.microsoft.com/office/drawing/2014/main" id="{B4CB2800-876B-493C-8F00-C904E9307F5F}"/>
                </a:ext>
              </a:extLst>
            </p:cNvPr>
            <p:cNvSpPr/>
            <p:nvPr/>
          </p:nvSpPr>
          <p:spPr>
            <a:xfrm>
              <a:off x="9105264" y="324288"/>
              <a:ext cx="702035" cy="687994"/>
            </a:xfrm>
            <a:custGeom>
              <a:avLst/>
              <a:gdLst>
                <a:gd name="connsiteX0" fmla="*/ 462439 w 476250"/>
                <a:gd name="connsiteY0" fmla="*/ 160496 h 466725"/>
                <a:gd name="connsiteX1" fmla="*/ 469106 w 476250"/>
                <a:gd name="connsiteY1" fmla="*/ 153829 h 466725"/>
                <a:gd name="connsiteX2" fmla="*/ 469106 w 476250"/>
                <a:gd name="connsiteY2" fmla="*/ 149066 h 466725"/>
                <a:gd name="connsiteX3" fmla="*/ 462439 w 476250"/>
                <a:gd name="connsiteY3" fmla="*/ 142399 h 466725"/>
                <a:gd name="connsiteX4" fmla="*/ 415766 w 476250"/>
                <a:gd name="connsiteY4" fmla="*/ 142399 h 466725"/>
                <a:gd name="connsiteX5" fmla="*/ 415766 w 476250"/>
                <a:gd name="connsiteY5" fmla="*/ 93821 h 466725"/>
                <a:gd name="connsiteX6" fmla="*/ 391954 w 476250"/>
                <a:gd name="connsiteY6" fmla="*/ 70009 h 466725"/>
                <a:gd name="connsiteX7" fmla="*/ 333851 w 476250"/>
                <a:gd name="connsiteY7" fmla="*/ 70009 h 466725"/>
                <a:gd name="connsiteX8" fmla="*/ 333851 w 476250"/>
                <a:gd name="connsiteY8" fmla="*/ 13811 h 466725"/>
                <a:gd name="connsiteX9" fmla="*/ 327184 w 476250"/>
                <a:gd name="connsiteY9" fmla="*/ 7144 h 466725"/>
                <a:gd name="connsiteX10" fmla="*/ 322421 w 476250"/>
                <a:gd name="connsiteY10" fmla="*/ 7144 h 466725"/>
                <a:gd name="connsiteX11" fmla="*/ 315754 w 476250"/>
                <a:gd name="connsiteY11" fmla="*/ 13811 h 466725"/>
                <a:gd name="connsiteX12" fmla="*/ 315754 w 476250"/>
                <a:gd name="connsiteY12" fmla="*/ 70009 h 466725"/>
                <a:gd name="connsiteX13" fmla="*/ 290989 w 476250"/>
                <a:gd name="connsiteY13" fmla="*/ 70009 h 466725"/>
                <a:gd name="connsiteX14" fmla="*/ 290989 w 476250"/>
                <a:gd name="connsiteY14" fmla="*/ 13811 h 466725"/>
                <a:gd name="connsiteX15" fmla="*/ 283369 w 476250"/>
                <a:gd name="connsiteY15" fmla="*/ 7144 h 466725"/>
                <a:gd name="connsiteX16" fmla="*/ 278606 w 476250"/>
                <a:gd name="connsiteY16" fmla="*/ 7144 h 466725"/>
                <a:gd name="connsiteX17" fmla="*/ 271939 w 476250"/>
                <a:gd name="connsiteY17" fmla="*/ 13811 h 466725"/>
                <a:gd name="connsiteX18" fmla="*/ 271939 w 476250"/>
                <a:gd name="connsiteY18" fmla="*/ 70009 h 466725"/>
                <a:gd name="connsiteX19" fmla="*/ 247174 w 476250"/>
                <a:gd name="connsiteY19" fmla="*/ 70009 h 466725"/>
                <a:gd name="connsiteX20" fmla="*/ 247174 w 476250"/>
                <a:gd name="connsiteY20" fmla="*/ 13811 h 466725"/>
                <a:gd name="connsiteX21" fmla="*/ 240506 w 476250"/>
                <a:gd name="connsiteY21" fmla="*/ 7144 h 466725"/>
                <a:gd name="connsiteX22" fmla="*/ 235744 w 476250"/>
                <a:gd name="connsiteY22" fmla="*/ 7144 h 466725"/>
                <a:gd name="connsiteX23" fmla="*/ 229076 w 476250"/>
                <a:gd name="connsiteY23" fmla="*/ 13811 h 466725"/>
                <a:gd name="connsiteX24" fmla="*/ 229076 w 476250"/>
                <a:gd name="connsiteY24" fmla="*/ 70009 h 466725"/>
                <a:gd name="connsiteX25" fmla="*/ 204311 w 476250"/>
                <a:gd name="connsiteY25" fmla="*/ 70009 h 466725"/>
                <a:gd name="connsiteX26" fmla="*/ 204311 w 476250"/>
                <a:gd name="connsiteY26" fmla="*/ 13811 h 466725"/>
                <a:gd name="connsiteX27" fmla="*/ 197644 w 476250"/>
                <a:gd name="connsiteY27" fmla="*/ 7144 h 466725"/>
                <a:gd name="connsiteX28" fmla="*/ 192881 w 476250"/>
                <a:gd name="connsiteY28" fmla="*/ 7144 h 466725"/>
                <a:gd name="connsiteX29" fmla="*/ 186214 w 476250"/>
                <a:gd name="connsiteY29" fmla="*/ 13811 h 466725"/>
                <a:gd name="connsiteX30" fmla="*/ 186214 w 476250"/>
                <a:gd name="connsiteY30" fmla="*/ 70009 h 466725"/>
                <a:gd name="connsiteX31" fmla="*/ 161449 w 476250"/>
                <a:gd name="connsiteY31" fmla="*/ 70009 h 466725"/>
                <a:gd name="connsiteX32" fmla="*/ 161449 w 476250"/>
                <a:gd name="connsiteY32" fmla="*/ 13811 h 466725"/>
                <a:gd name="connsiteX33" fmla="*/ 154781 w 476250"/>
                <a:gd name="connsiteY33" fmla="*/ 7144 h 466725"/>
                <a:gd name="connsiteX34" fmla="*/ 150019 w 476250"/>
                <a:gd name="connsiteY34" fmla="*/ 7144 h 466725"/>
                <a:gd name="connsiteX35" fmla="*/ 143351 w 476250"/>
                <a:gd name="connsiteY35" fmla="*/ 13811 h 466725"/>
                <a:gd name="connsiteX36" fmla="*/ 143351 w 476250"/>
                <a:gd name="connsiteY36" fmla="*/ 70009 h 466725"/>
                <a:gd name="connsiteX37" fmla="*/ 88106 w 476250"/>
                <a:gd name="connsiteY37" fmla="*/ 70009 h 466725"/>
                <a:gd name="connsiteX38" fmla="*/ 64294 w 476250"/>
                <a:gd name="connsiteY38" fmla="*/ 93821 h 466725"/>
                <a:gd name="connsiteX39" fmla="*/ 64294 w 476250"/>
                <a:gd name="connsiteY39" fmla="*/ 142399 h 466725"/>
                <a:gd name="connsiteX40" fmla="*/ 13811 w 476250"/>
                <a:gd name="connsiteY40" fmla="*/ 142399 h 466725"/>
                <a:gd name="connsiteX41" fmla="*/ 7144 w 476250"/>
                <a:gd name="connsiteY41" fmla="*/ 149066 h 466725"/>
                <a:gd name="connsiteX42" fmla="*/ 7144 w 476250"/>
                <a:gd name="connsiteY42" fmla="*/ 153829 h 466725"/>
                <a:gd name="connsiteX43" fmla="*/ 13811 w 476250"/>
                <a:gd name="connsiteY43" fmla="*/ 160496 h 466725"/>
                <a:gd name="connsiteX44" fmla="*/ 64294 w 476250"/>
                <a:gd name="connsiteY44" fmla="*/ 160496 h 466725"/>
                <a:gd name="connsiteX45" fmla="*/ 64294 w 476250"/>
                <a:gd name="connsiteY45" fmla="*/ 185261 h 466725"/>
                <a:gd name="connsiteX46" fmla="*/ 13811 w 476250"/>
                <a:gd name="connsiteY46" fmla="*/ 185261 h 466725"/>
                <a:gd name="connsiteX47" fmla="*/ 7144 w 476250"/>
                <a:gd name="connsiteY47" fmla="*/ 191929 h 466725"/>
                <a:gd name="connsiteX48" fmla="*/ 7144 w 476250"/>
                <a:gd name="connsiteY48" fmla="*/ 196691 h 466725"/>
                <a:gd name="connsiteX49" fmla="*/ 13811 w 476250"/>
                <a:gd name="connsiteY49" fmla="*/ 203359 h 466725"/>
                <a:gd name="connsiteX50" fmla="*/ 64294 w 476250"/>
                <a:gd name="connsiteY50" fmla="*/ 203359 h 466725"/>
                <a:gd name="connsiteX51" fmla="*/ 64294 w 476250"/>
                <a:gd name="connsiteY51" fmla="*/ 228124 h 466725"/>
                <a:gd name="connsiteX52" fmla="*/ 13811 w 476250"/>
                <a:gd name="connsiteY52" fmla="*/ 228124 h 466725"/>
                <a:gd name="connsiteX53" fmla="*/ 7144 w 476250"/>
                <a:gd name="connsiteY53" fmla="*/ 235744 h 466725"/>
                <a:gd name="connsiteX54" fmla="*/ 7144 w 476250"/>
                <a:gd name="connsiteY54" fmla="*/ 240506 h 466725"/>
                <a:gd name="connsiteX55" fmla="*/ 13811 w 476250"/>
                <a:gd name="connsiteY55" fmla="*/ 247174 h 466725"/>
                <a:gd name="connsiteX56" fmla="*/ 64294 w 476250"/>
                <a:gd name="connsiteY56" fmla="*/ 247174 h 466725"/>
                <a:gd name="connsiteX57" fmla="*/ 64294 w 476250"/>
                <a:gd name="connsiteY57" fmla="*/ 271939 h 466725"/>
                <a:gd name="connsiteX58" fmla="*/ 13811 w 476250"/>
                <a:gd name="connsiteY58" fmla="*/ 271939 h 466725"/>
                <a:gd name="connsiteX59" fmla="*/ 7144 w 476250"/>
                <a:gd name="connsiteY59" fmla="*/ 278606 h 466725"/>
                <a:gd name="connsiteX60" fmla="*/ 7144 w 476250"/>
                <a:gd name="connsiteY60" fmla="*/ 283369 h 466725"/>
                <a:gd name="connsiteX61" fmla="*/ 13811 w 476250"/>
                <a:gd name="connsiteY61" fmla="*/ 290036 h 466725"/>
                <a:gd name="connsiteX62" fmla="*/ 64294 w 476250"/>
                <a:gd name="connsiteY62" fmla="*/ 290036 h 466725"/>
                <a:gd name="connsiteX63" fmla="*/ 64294 w 476250"/>
                <a:gd name="connsiteY63" fmla="*/ 314801 h 466725"/>
                <a:gd name="connsiteX64" fmla="*/ 13811 w 476250"/>
                <a:gd name="connsiteY64" fmla="*/ 314801 h 466725"/>
                <a:gd name="connsiteX65" fmla="*/ 7144 w 476250"/>
                <a:gd name="connsiteY65" fmla="*/ 321469 h 466725"/>
                <a:gd name="connsiteX66" fmla="*/ 7144 w 476250"/>
                <a:gd name="connsiteY66" fmla="*/ 326231 h 466725"/>
                <a:gd name="connsiteX67" fmla="*/ 13811 w 476250"/>
                <a:gd name="connsiteY67" fmla="*/ 332899 h 466725"/>
                <a:gd name="connsiteX68" fmla="*/ 64294 w 476250"/>
                <a:gd name="connsiteY68" fmla="*/ 332899 h 466725"/>
                <a:gd name="connsiteX69" fmla="*/ 64294 w 476250"/>
                <a:gd name="connsiteY69" fmla="*/ 380524 h 466725"/>
                <a:gd name="connsiteX70" fmla="*/ 88106 w 476250"/>
                <a:gd name="connsiteY70" fmla="*/ 404336 h 466725"/>
                <a:gd name="connsiteX71" fmla="*/ 142399 w 476250"/>
                <a:gd name="connsiteY71" fmla="*/ 404336 h 466725"/>
                <a:gd name="connsiteX72" fmla="*/ 142399 w 476250"/>
                <a:gd name="connsiteY72" fmla="*/ 461486 h 466725"/>
                <a:gd name="connsiteX73" fmla="*/ 149066 w 476250"/>
                <a:gd name="connsiteY73" fmla="*/ 468154 h 466725"/>
                <a:gd name="connsiteX74" fmla="*/ 153829 w 476250"/>
                <a:gd name="connsiteY74" fmla="*/ 468154 h 466725"/>
                <a:gd name="connsiteX75" fmla="*/ 160496 w 476250"/>
                <a:gd name="connsiteY75" fmla="*/ 461486 h 466725"/>
                <a:gd name="connsiteX76" fmla="*/ 160496 w 476250"/>
                <a:gd name="connsiteY76" fmla="*/ 404336 h 466725"/>
                <a:gd name="connsiteX77" fmla="*/ 185261 w 476250"/>
                <a:gd name="connsiteY77" fmla="*/ 404336 h 466725"/>
                <a:gd name="connsiteX78" fmla="*/ 185261 w 476250"/>
                <a:gd name="connsiteY78" fmla="*/ 461486 h 466725"/>
                <a:gd name="connsiteX79" fmla="*/ 191929 w 476250"/>
                <a:gd name="connsiteY79" fmla="*/ 468154 h 466725"/>
                <a:gd name="connsiteX80" fmla="*/ 196691 w 476250"/>
                <a:gd name="connsiteY80" fmla="*/ 468154 h 466725"/>
                <a:gd name="connsiteX81" fmla="*/ 203359 w 476250"/>
                <a:gd name="connsiteY81" fmla="*/ 461486 h 466725"/>
                <a:gd name="connsiteX82" fmla="*/ 203359 w 476250"/>
                <a:gd name="connsiteY82" fmla="*/ 404336 h 466725"/>
                <a:gd name="connsiteX83" fmla="*/ 228124 w 476250"/>
                <a:gd name="connsiteY83" fmla="*/ 404336 h 466725"/>
                <a:gd name="connsiteX84" fmla="*/ 228124 w 476250"/>
                <a:gd name="connsiteY84" fmla="*/ 461486 h 466725"/>
                <a:gd name="connsiteX85" fmla="*/ 234791 w 476250"/>
                <a:gd name="connsiteY85" fmla="*/ 468154 h 466725"/>
                <a:gd name="connsiteX86" fmla="*/ 239554 w 476250"/>
                <a:gd name="connsiteY86" fmla="*/ 468154 h 466725"/>
                <a:gd name="connsiteX87" fmla="*/ 246221 w 476250"/>
                <a:gd name="connsiteY87" fmla="*/ 461486 h 466725"/>
                <a:gd name="connsiteX88" fmla="*/ 246221 w 476250"/>
                <a:gd name="connsiteY88" fmla="*/ 404336 h 466725"/>
                <a:gd name="connsiteX89" fmla="*/ 270986 w 476250"/>
                <a:gd name="connsiteY89" fmla="*/ 404336 h 466725"/>
                <a:gd name="connsiteX90" fmla="*/ 270986 w 476250"/>
                <a:gd name="connsiteY90" fmla="*/ 461486 h 466725"/>
                <a:gd name="connsiteX91" fmla="*/ 277654 w 476250"/>
                <a:gd name="connsiteY91" fmla="*/ 468154 h 466725"/>
                <a:gd name="connsiteX92" fmla="*/ 283369 w 476250"/>
                <a:gd name="connsiteY92" fmla="*/ 468154 h 466725"/>
                <a:gd name="connsiteX93" fmla="*/ 290036 w 476250"/>
                <a:gd name="connsiteY93" fmla="*/ 461486 h 466725"/>
                <a:gd name="connsiteX94" fmla="*/ 290036 w 476250"/>
                <a:gd name="connsiteY94" fmla="*/ 404336 h 466725"/>
                <a:gd name="connsiteX95" fmla="*/ 314801 w 476250"/>
                <a:gd name="connsiteY95" fmla="*/ 404336 h 466725"/>
                <a:gd name="connsiteX96" fmla="*/ 314801 w 476250"/>
                <a:gd name="connsiteY96" fmla="*/ 461486 h 466725"/>
                <a:gd name="connsiteX97" fmla="*/ 321469 w 476250"/>
                <a:gd name="connsiteY97" fmla="*/ 468154 h 466725"/>
                <a:gd name="connsiteX98" fmla="*/ 326231 w 476250"/>
                <a:gd name="connsiteY98" fmla="*/ 468154 h 466725"/>
                <a:gd name="connsiteX99" fmla="*/ 332899 w 476250"/>
                <a:gd name="connsiteY99" fmla="*/ 461486 h 466725"/>
                <a:gd name="connsiteX100" fmla="*/ 332899 w 476250"/>
                <a:gd name="connsiteY100" fmla="*/ 404336 h 466725"/>
                <a:gd name="connsiteX101" fmla="*/ 391001 w 476250"/>
                <a:gd name="connsiteY101" fmla="*/ 404336 h 466725"/>
                <a:gd name="connsiteX102" fmla="*/ 414814 w 476250"/>
                <a:gd name="connsiteY102" fmla="*/ 380524 h 466725"/>
                <a:gd name="connsiteX103" fmla="*/ 414814 w 476250"/>
                <a:gd name="connsiteY103" fmla="*/ 332899 h 466725"/>
                <a:gd name="connsiteX104" fmla="*/ 461486 w 476250"/>
                <a:gd name="connsiteY104" fmla="*/ 332899 h 466725"/>
                <a:gd name="connsiteX105" fmla="*/ 468154 w 476250"/>
                <a:gd name="connsiteY105" fmla="*/ 326231 h 466725"/>
                <a:gd name="connsiteX106" fmla="*/ 468154 w 476250"/>
                <a:gd name="connsiteY106" fmla="*/ 321469 h 466725"/>
                <a:gd name="connsiteX107" fmla="*/ 461486 w 476250"/>
                <a:gd name="connsiteY107" fmla="*/ 314801 h 466725"/>
                <a:gd name="connsiteX108" fmla="*/ 414814 w 476250"/>
                <a:gd name="connsiteY108" fmla="*/ 314801 h 466725"/>
                <a:gd name="connsiteX109" fmla="*/ 414814 w 476250"/>
                <a:gd name="connsiteY109" fmla="*/ 290036 h 466725"/>
                <a:gd name="connsiteX110" fmla="*/ 461486 w 476250"/>
                <a:gd name="connsiteY110" fmla="*/ 290036 h 466725"/>
                <a:gd name="connsiteX111" fmla="*/ 468154 w 476250"/>
                <a:gd name="connsiteY111" fmla="*/ 283369 h 466725"/>
                <a:gd name="connsiteX112" fmla="*/ 468154 w 476250"/>
                <a:gd name="connsiteY112" fmla="*/ 278606 h 466725"/>
                <a:gd name="connsiteX113" fmla="*/ 461486 w 476250"/>
                <a:gd name="connsiteY113" fmla="*/ 271939 h 466725"/>
                <a:gd name="connsiteX114" fmla="*/ 414814 w 476250"/>
                <a:gd name="connsiteY114" fmla="*/ 271939 h 466725"/>
                <a:gd name="connsiteX115" fmla="*/ 414814 w 476250"/>
                <a:gd name="connsiteY115" fmla="*/ 247174 h 466725"/>
                <a:gd name="connsiteX116" fmla="*/ 461486 w 476250"/>
                <a:gd name="connsiteY116" fmla="*/ 247174 h 466725"/>
                <a:gd name="connsiteX117" fmla="*/ 468154 w 476250"/>
                <a:gd name="connsiteY117" fmla="*/ 240506 h 466725"/>
                <a:gd name="connsiteX118" fmla="*/ 468154 w 476250"/>
                <a:gd name="connsiteY118" fmla="*/ 235744 h 466725"/>
                <a:gd name="connsiteX119" fmla="*/ 461486 w 476250"/>
                <a:gd name="connsiteY119" fmla="*/ 229076 h 466725"/>
                <a:gd name="connsiteX120" fmla="*/ 414814 w 476250"/>
                <a:gd name="connsiteY120" fmla="*/ 229076 h 466725"/>
                <a:gd name="connsiteX121" fmla="*/ 414814 w 476250"/>
                <a:gd name="connsiteY121" fmla="*/ 204311 h 466725"/>
                <a:gd name="connsiteX122" fmla="*/ 461486 w 476250"/>
                <a:gd name="connsiteY122" fmla="*/ 204311 h 466725"/>
                <a:gd name="connsiteX123" fmla="*/ 468154 w 476250"/>
                <a:gd name="connsiteY123" fmla="*/ 197644 h 466725"/>
                <a:gd name="connsiteX124" fmla="*/ 468154 w 476250"/>
                <a:gd name="connsiteY124" fmla="*/ 192881 h 466725"/>
                <a:gd name="connsiteX125" fmla="*/ 461486 w 476250"/>
                <a:gd name="connsiteY125" fmla="*/ 186214 h 466725"/>
                <a:gd name="connsiteX126" fmla="*/ 414814 w 476250"/>
                <a:gd name="connsiteY126" fmla="*/ 186214 h 466725"/>
                <a:gd name="connsiteX127" fmla="*/ 414814 w 476250"/>
                <a:gd name="connsiteY127" fmla="*/ 161449 h 466725"/>
                <a:gd name="connsiteX128" fmla="*/ 462439 w 476250"/>
                <a:gd name="connsiteY128" fmla="*/ 1614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76250" h="466725">
                  <a:moveTo>
                    <a:pt x="462439" y="160496"/>
                  </a:moveTo>
                  <a:cubicBezTo>
                    <a:pt x="466249" y="160496"/>
                    <a:pt x="469106" y="157639"/>
                    <a:pt x="469106" y="153829"/>
                  </a:cubicBezTo>
                  <a:lnTo>
                    <a:pt x="469106" y="149066"/>
                  </a:lnTo>
                  <a:cubicBezTo>
                    <a:pt x="469106" y="145256"/>
                    <a:pt x="466249" y="142399"/>
                    <a:pt x="462439" y="142399"/>
                  </a:cubicBezTo>
                  <a:lnTo>
                    <a:pt x="415766" y="142399"/>
                  </a:lnTo>
                  <a:lnTo>
                    <a:pt x="415766" y="93821"/>
                  </a:lnTo>
                  <a:cubicBezTo>
                    <a:pt x="415766" y="80486"/>
                    <a:pt x="405289" y="70009"/>
                    <a:pt x="391954" y="70009"/>
                  </a:cubicBezTo>
                  <a:lnTo>
                    <a:pt x="333851" y="70009"/>
                  </a:lnTo>
                  <a:lnTo>
                    <a:pt x="333851" y="13811"/>
                  </a:lnTo>
                  <a:cubicBezTo>
                    <a:pt x="333851" y="10001"/>
                    <a:pt x="330994" y="7144"/>
                    <a:pt x="327184" y="7144"/>
                  </a:cubicBezTo>
                  <a:lnTo>
                    <a:pt x="322421" y="7144"/>
                  </a:lnTo>
                  <a:cubicBezTo>
                    <a:pt x="318611" y="7144"/>
                    <a:pt x="315754" y="10001"/>
                    <a:pt x="315754" y="13811"/>
                  </a:cubicBezTo>
                  <a:lnTo>
                    <a:pt x="315754" y="70009"/>
                  </a:lnTo>
                  <a:lnTo>
                    <a:pt x="290989" y="70009"/>
                  </a:lnTo>
                  <a:lnTo>
                    <a:pt x="290989" y="13811"/>
                  </a:lnTo>
                  <a:cubicBezTo>
                    <a:pt x="290989" y="10001"/>
                    <a:pt x="287179" y="7144"/>
                    <a:pt x="283369" y="7144"/>
                  </a:cubicBezTo>
                  <a:lnTo>
                    <a:pt x="278606" y="7144"/>
                  </a:lnTo>
                  <a:cubicBezTo>
                    <a:pt x="274796" y="7144"/>
                    <a:pt x="271939" y="10001"/>
                    <a:pt x="271939" y="13811"/>
                  </a:cubicBezTo>
                  <a:lnTo>
                    <a:pt x="271939" y="70009"/>
                  </a:lnTo>
                  <a:lnTo>
                    <a:pt x="247174" y="70009"/>
                  </a:lnTo>
                  <a:lnTo>
                    <a:pt x="247174" y="13811"/>
                  </a:lnTo>
                  <a:cubicBezTo>
                    <a:pt x="247174" y="10001"/>
                    <a:pt x="244316" y="7144"/>
                    <a:pt x="240506" y="7144"/>
                  </a:cubicBezTo>
                  <a:lnTo>
                    <a:pt x="235744" y="7144"/>
                  </a:lnTo>
                  <a:cubicBezTo>
                    <a:pt x="231934" y="7144"/>
                    <a:pt x="229076" y="10001"/>
                    <a:pt x="229076" y="13811"/>
                  </a:cubicBezTo>
                  <a:lnTo>
                    <a:pt x="229076" y="70009"/>
                  </a:lnTo>
                  <a:lnTo>
                    <a:pt x="204311" y="70009"/>
                  </a:lnTo>
                  <a:lnTo>
                    <a:pt x="204311" y="13811"/>
                  </a:lnTo>
                  <a:cubicBezTo>
                    <a:pt x="204311" y="10001"/>
                    <a:pt x="201454" y="7144"/>
                    <a:pt x="197644" y="7144"/>
                  </a:cubicBezTo>
                  <a:lnTo>
                    <a:pt x="192881" y="7144"/>
                  </a:lnTo>
                  <a:cubicBezTo>
                    <a:pt x="189071" y="7144"/>
                    <a:pt x="186214" y="10001"/>
                    <a:pt x="186214" y="13811"/>
                  </a:cubicBezTo>
                  <a:lnTo>
                    <a:pt x="186214" y="70009"/>
                  </a:lnTo>
                  <a:lnTo>
                    <a:pt x="161449" y="70009"/>
                  </a:lnTo>
                  <a:lnTo>
                    <a:pt x="161449" y="13811"/>
                  </a:lnTo>
                  <a:cubicBezTo>
                    <a:pt x="161449" y="10001"/>
                    <a:pt x="158591" y="7144"/>
                    <a:pt x="154781" y="7144"/>
                  </a:cubicBezTo>
                  <a:lnTo>
                    <a:pt x="150019" y="7144"/>
                  </a:lnTo>
                  <a:cubicBezTo>
                    <a:pt x="146209" y="7144"/>
                    <a:pt x="143351" y="10001"/>
                    <a:pt x="143351" y="13811"/>
                  </a:cubicBezTo>
                  <a:lnTo>
                    <a:pt x="143351" y="70009"/>
                  </a:lnTo>
                  <a:lnTo>
                    <a:pt x="88106" y="70009"/>
                  </a:lnTo>
                  <a:cubicBezTo>
                    <a:pt x="74771" y="70009"/>
                    <a:pt x="64294" y="81439"/>
                    <a:pt x="64294" y="93821"/>
                  </a:cubicBezTo>
                  <a:lnTo>
                    <a:pt x="64294" y="142399"/>
                  </a:lnTo>
                  <a:lnTo>
                    <a:pt x="13811" y="142399"/>
                  </a:lnTo>
                  <a:cubicBezTo>
                    <a:pt x="10001" y="142399"/>
                    <a:pt x="7144" y="145256"/>
                    <a:pt x="7144" y="149066"/>
                  </a:cubicBezTo>
                  <a:lnTo>
                    <a:pt x="7144" y="153829"/>
                  </a:lnTo>
                  <a:cubicBezTo>
                    <a:pt x="7144" y="157639"/>
                    <a:pt x="10001" y="160496"/>
                    <a:pt x="13811" y="160496"/>
                  </a:cubicBezTo>
                  <a:lnTo>
                    <a:pt x="64294" y="160496"/>
                  </a:lnTo>
                  <a:lnTo>
                    <a:pt x="64294" y="185261"/>
                  </a:lnTo>
                  <a:lnTo>
                    <a:pt x="13811" y="185261"/>
                  </a:lnTo>
                  <a:cubicBezTo>
                    <a:pt x="10001" y="185261"/>
                    <a:pt x="7144" y="188119"/>
                    <a:pt x="7144" y="191929"/>
                  </a:cubicBezTo>
                  <a:lnTo>
                    <a:pt x="7144" y="196691"/>
                  </a:lnTo>
                  <a:cubicBezTo>
                    <a:pt x="7144" y="200501"/>
                    <a:pt x="10001" y="203359"/>
                    <a:pt x="13811" y="203359"/>
                  </a:cubicBezTo>
                  <a:lnTo>
                    <a:pt x="64294" y="203359"/>
                  </a:lnTo>
                  <a:lnTo>
                    <a:pt x="64294" y="228124"/>
                  </a:lnTo>
                  <a:lnTo>
                    <a:pt x="13811" y="228124"/>
                  </a:lnTo>
                  <a:cubicBezTo>
                    <a:pt x="10001" y="229076"/>
                    <a:pt x="7144" y="231934"/>
                    <a:pt x="7144" y="235744"/>
                  </a:cubicBezTo>
                  <a:lnTo>
                    <a:pt x="7144" y="240506"/>
                  </a:lnTo>
                  <a:cubicBezTo>
                    <a:pt x="7144" y="244316"/>
                    <a:pt x="10001" y="247174"/>
                    <a:pt x="13811" y="247174"/>
                  </a:cubicBezTo>
                  <a:lnTo>
                    <a:pt x="64294" y="247174"/>
                  </a:lnTo>
                  <a:lnTo>
                    <a:pt x="64294" y="271939"/>
                  </a:lnTo>
                  <a:lnTo>
                    <a:pt x="13811" y="271939"/>
                  </a:lnTo>
                  <a:cubicBezTo>
                    <a:pt x="10001" y="271939"/>
                    <a:pt x="7144" y="274796"/>
                    <a:pt x="7144" y="278606"/>
                  </a:cubicBezTo>
                  <a:lnTo>
                    <a:pt x="7144" y="283369"/>
                  </a:lnTo>
                  <a:cubicBezTo>
                    <a:pt x="7144" y="287179"/>
                    <a:pt x="10001" y="290036"/>
                    <a:pt x="13811" y="290036"/>
                  </a:cubicBezTo>
                  <a:lnTo>
                    <a:pt x="64294" y="290036"/>
                  </a:lnTo>
                  <a:lnTo>
                    <a:pt x="64294" y="314801"/>
                  </a:lnTo>
                  <a:lnTo>
                    <a:pt x="13811" y="314801"/>
                  </a:lnTo>
                  <a:cubicBezTo>
                    <a:pt x="10001" y="314801"/>
                    <a:pt x="7144" y="317659"/>
                    <a:pt x="7144" y="321469"/>
                  </a:cubicBezTo>
                  <a:lnTo>
                    <a:pt x="7144" y="326231"/>
                  </a:lnTo>
                  <a:cubicBezTo>
                    <a:pt x="7144" y="330041"/>
                    <a:pt x="10001" y="332899"/>
                    <a:pt x="13811" y="332899"/>
                  </a:cubicBezTo>
                  <a:lnTo>
                    <a:pt x="64294" y="332899"/>
                  </a:lnTo>
                  <a:lnTo>
                    <a:pt x="64294" y="380524"/>
                  </a:lnTo>
                  <a:cubicBezTo>
                    <a:pt x="64294" y="393859"/>
                    <a:pt x="74771" y="404336"/>
                    <a:pt x="88106" y="404336"/>
                  </a:cubicBezTo>
                  <a:lnTo>
                    <a:pt x="142399" y="404336"/>
                  </a:lnTo>
                  <a:lnTo>
                    <a:pt x="142399" y="461486"/>
                  </a:lnTo>
                  <a:cubicBezTo>
                    <a:pt x="142399" y="465296"/>
                    <a:pt x="145256" y="468154"/>
                    <a:pt x="149066" y="468154"/>
                  </a:cubicBezTo>
                  <a:lnTo>
                    <a:pt x="153829" y="468154"/>
                  </a:lnTo>
                  <a:cubicBezTo>
                    <a:pt x="157639" y="468154"/>
                    <a:pt x="160496" y="465296"/>
                    <a:pt x="160496" y="461486"/>
                  </a:cubicBezTo>
                  <a:lnTo>
                    <a:pt x="160496" y="404336"/>
                  </a:lnTo>
                  <a:lnTo>
                    <a:pt x="185261" y="404336"/>
                  </a:lnTo>
                  <a:lnTo>
                    <a:pt x="185261" y="461486"/>
                  </a:lnTo>
                  <a:cubicBezTo>
                    <a:pt x="185261" y="465296"/>
                    <a:pt x="188119" y="468154"/>
                    <a:pt x="191929" y="468154"/>
                  </a:cubicBezTo>
                  <a:lnTo>
                    <a:pt x="196691" y="468154"/>
                  </a:lnTo>
                  <a:cubicBezTo>
                    <a:pt x="200501" y="468154"/>
                    <a:pt x="203359" y="465296"/>
                    <a:pt x="203359" y="461486"/>
                  </a:cubicBezTo>
                  <a:lnTo>
                    <a:pt x="203359" y="404336"/>
                  </a:lnTo>
                  <a:lnTo>
                    <a:pt x="228124" y="404336"/>
                  </a:lnTo>
                  <a:lnTo>
                    <a:pt x="228124" y="461486"/>
                  </a:lnTo>
                  <a:cubicBezTo>
                    <a:pt x="228124" y="465296"/>
                    <a:pt x="230981" y="468154"/>
                    <a:pt x="234791" y="468154"/>
                  </a:cubicBezTo>
                  <a:lnTo>
                    <a:pt x="239554" y="468154"/>
                  </a:lnTo>
                  <a:cubicBezTo>
                    <a:pt x="243364" y="468154"/>
                    <a:pt x="246221" y="465296"/>
                    <a:pt x="246221" y="461486"/>
                  </a:cubicBezTo>
                  <a:lnTo>
                    <a:pt x="246221" y="404336"/>
                  </a:lnTo>
                  <a:lnTo>
                    <a:pt x="270986" y="404336"/>
                  </a:lnTo>
                  <a:lnTo>
                    <a:pt x="270986" y="461486"/>
                  </a:lnTo>
                  <a:cubicBezTo>
                    <a:pt x="270986" y="465296"/>
                    <a:pt x="273844" y="468154"/>
                    <a:pt x="277654" y="468154"/>
                  </a:cubicBezTo>
                  <a:lnTo>
                    <a:pt x="283369" y="468154"/>
                  </a:lnTo>
                  <a:cubicBezTo>
                    <a:pt x="287179" y="468154"/>
                    <a:pt x="290036" y="465296"/>
                    <a:pt x="290036" y="461486"/>
                  </a:cubicBezTo>
                  <a:lnTo>
                    <a:pt x="290036" y="404336"/>
                  </a:lnTo>
                  <a:lnTo>
                    <a:pt x="314801" y="404336"/>
                  </a:lnTo>
                  <a:lnTo>
                    <a:pt x="314801" y="461486"/>
                  </a:lnTo>
                  <a:cubicBezTo>
                    <a:pt x="314801" y="465296"/>
                    <a:pt x="317659" y="468154"/>
                    <a:pt x="321469" y="468154"/>
                  </a:cubicBezTo>
                  <a:lnTo>
                    <a:pt x="326231" y="468154"/>
                  </a:lnTo>
                  <a:cubicBezTo>
                    <a:pt x="330041" y="468154"/>
                    <a:pt x="332899" y="465296"/>
                    <a:pt x="332899" y="461486"/>
                  </a:cubicBezTo>
                  <a:lnTo>
                    <a:pt x="332899" y="404336"/>
                  </a:lnTo>
                  <a:lnTo>
                    <a:pt x="391001" y="404336"/>
                  </a:lnTo>
                  <a:cubicBezTo>
                    <a:pt x="404336" y="404336"/>
                    <a:pt x="414814" y="393859"/>
                    <a:pt x="414814" y="380524"/>
                  </a:cubicBezTo>
                  <a:lnTo>
                    <a:pt x="414814" y="332899"/>
                  </a:lnTo>
                  <a:lnTo>
                    <a:pt x="461486" y="332899"/>
                  </a:lnTo>
                  <a:cubicBezTo>
                    <a:pt x="465296" y="332899"/>
                    <a:pt x="468154" y="330041"/>
                    <a:pt x="468154" y="326231"/>
                  </a:cubicBezTo>
                  <a:lnTo>
                    <a:pt x="468154" y="321469"/>
                  </a:lnTo>
                  <a:cubicBezTo>
                    <a:pt x="468154" y="317659"/>
                    <a:pt x="465296" y="314801"/>
                    <a:pt x="461486" y="314801"/>
                  </a:cubicBezTo>
                  <a:lnTo>
                    <a:pt x="414814" y="314801"/>
                  </a:lnTo>
                  <a:lnTo>
                    <a:pt x="414814" y="290036"/>
                  </a:lnTo>
                  <a:lnTo>
                    <a:pt x="461486" y="290036"/>
                  </a:lnTo>
                  <a:cubicBezTo>
                    <a:pt x="465296" y="290036"/>
                    <a:pt x="468154" y="287179"/>
                    <a:pt x="468154" y="283369"/>
                  </a:cubicBezTo>
                  <a:lnTo>
                    <a:pt x="468154" y="278606"/>
                  </a:lnTo>
                  <a:cubicBezTo>
                    <a:pt x="468154" y="274796"/>
                    <a:pt x="465296" y="271939"/>
                    <a:pt x="461486" y="271939"/>
                  </a:cubicBezTo>
                  <a:lnTo>
                    <a:pt x="414814" y="271939"/>
                  </a:lnTo>
                  <a:lnTo>
                    <a:pt x="414814" y="247174"/>
                  </a:lnTo>
                  <a:lnTo>
                    <a:pt x="461486" y="247174"/>
                  </a:lnTo>
                  <a:cubicBezTo>
                    <a:pt x="465296" y="247174"/>
                    <a:pt x="468154" y="244316"/>
                    <a:pt x="468154" y="240506"/>
                  </a:cubicBezTo>
                  <a:lnTo>
                    <a:pt x="468154" y="235744"/>
                  </a:lnTo>
                  <a:cubicBezTo>
                    <a:pt x="468154" y="231934"/>
                    <a:pt x="465296" y="229076"/>
                    <a:pt x="461486" y="229076"/>
                  </a:cubicBezTo>
                  <a:lnTo>
                    <a:pt x="414814" y="229076"/>
                  </a:lnTo>
                  <a:lnTo>
                    <a:pt x="414814" y="204311"/>
                  </a:lnTo>
                  <a:lnTo>
                    <a:pt x="461486" y="204311"/>
                  </a:lnTo>
                  <a:cubicBezTo>
                    <a:pt x="465296" y="204311"/>
                    <a:pt x="468154" y="201454"/>
                    <a:pt x="468154" y="197644"/>
                  </a:cubicBezTo>
                  <a:lnTo>
                    <a:pt x="468154" y="192881"/>
                  </a:lnTo>
                  <a:cubicBezTo>
                    <a:pt x="468154" y="189071"/>
                    <a:pt x="465296" y="186214"/>
                    <a:pt x="461486" y="186214"/>
                  </a:cubicBezTo>
                  <a:lnTo>
                    <a:pt x="414814" y="186214"/>
                  </a:lnTo>
                  <a:lnTo>
                    <a:pt x="414814" y="161449"/>
                  </a:lnTo>
                  <a:lnTo>
                    <a:pt x="462439" y="161449"/>
                  </a:lnTo>
                  <a:close/>
                </a:path>
              </a:pathLst>
            </a:custGeom>
            <a:solidFill>
              <a:sysClr val="window" lastClr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  <a:cs typeface="+mn-cs"/>
              </a:endParaRPr>
            </a:p>
          </p:txBody>
        </p:sp>
        <p:sp>
          <p:nvSpPr>
            <p:cNvPr id="347" name="Freeform: Shape 58">
              <a:extLst>
                <a:ext uri="{FF2B5EF4-FFF2-40B4-BE49-F238E27FC236}">
                  <a16:creationId xmlns:a16="http://schemas.microsoft.com/office/drawing/2014/main" id="{D6C05E55-74B2-49F1-B08E-42DED1DEB231}"/>
                </a:ext>
              </a:extLst>
            </p:cNvPr>
            <p:cNvSpPr/>
            <p:nvPr/>
          </p:nvSpPr>
          <p:spPr>
            <a:xfrm>
              <a:off x="9291156" y="571674"/>
              <a:ext cx="330249" cy="218182"/>
            </a:xfrm>
            <a:custGeom>
              <a:avLst/>
              <a:gdLst/>
              <a:ahLst/>
              <a:cxnLst/>
              <a:rect l="l" t="t" r="r" b="b"/>
              <a:pathLst>
                <a:path w="330249" h="218182">
                  <a:moveTo>
                    <a:pt x="117946" y="56554"/>
                  </a:moveTo>
                  <a:lnTo>
                    <a:pt x="94115" y="134987"/>
                  </a:lnTo>
                  <a:lnTo>
                    <a:pt x="142028" y="134987"/>
                  </a:lnTo>
                  <a:close/>
                  <a:moveTo>
                    <a:pt x="262681" y="0"/>
                  </a:moveTo>
                  <a:lnTo>
                    <a:pt x="330249" y="0"/>
                  </a:lnTo>
                  <a:lnTo>
                    <a:pt x="330249" y="218182"/>
                  </a:lnTo>
                  <a:lnTo>
                    <a:pt x="262681" y="218182"/>
                  </a:lnTo>
                  <a:close/>
                  <a:moveTo>
                    <a:pt x="82004" y="0"/>
                  </a:moveTo>
                  <a:lnTo>
                    <a:pt x="155544" y="0"/>
                  </a:lnTo>
                  <a:lnTo>
                    <a:pt x="237529" y="218182"/>
                  </a:lnTo>
                  <a:lnTo>
                    <a:pt x="166929" y="218182"/>
                  </a:lnTo>
                  <a:lnTo>
                    <a:pt x="156013" y="182165"/>
                  </a:lnTo>
                  <a:lnTo>
                    <a:pt x="79472" y="182165"/>
                  </a:lnTo>
                  <a:lnTo>
                    <a:pt x="68837" y="218182"/>
                  </a:lnTo>
                  <a:lnTo>
                    <a:pt x="0" y="218182"/>
                  </a:lnTo>
                  <a:close/>
                </a:path>
              </a:pathLst>
            </a:custGeom>
            <a:solidFill>
              <a:srgbClr val="87ADD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46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30" grpId="0"/>
      <p:bldP spid="331" grpId="0"/>
      <p:bldP spid="4" grpId="0"/>
      <p:bldP spid="332" grpId="0"/>
      <p:bldP spid="3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1935147" y="1551237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latin typeface="Squada One" panose="02000000000000000000" charset="0"/>
              </a:rPr>
              <a:t>Applications of AI</a:t>
            </a:r>
            <a:endParaRPr sz="5400" dirty="0">
              <a:latin typeface="Squada One" panose="02000000000000000000" charset="0"/>
            </a:endParaRPr>
          </a:p>
        </p:txBody>
      </p:sp>
      <p:grpSp>
        <p:nvGrpSpPr>
          <p:cNvPr id="8" name="Google Shape;1190;p59"/>
          <p:cNvGrpSpPr/>
          <p:nvPr/>
        </p:nvGrpSpPr>
        <p:grpSpPr>
          <a:xfrm>
            <a:off x="524577" y="587304"/>
            <a:ext cx="342434" cy="342905"/>
            <a:chOff x="4910812" y="1677610"/>
            <a:chExt cx="342434" cy="342905"/>
          </a:xfrm>
        </p:grpSpPr>
        <p:sp>
          <p:nvSpPr>
            <p:cNvPr id="9" name="Google Shape;1191;p59"/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2;p59"/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3;p59"/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oogle Shape;1198;p59"/>
          <p:cNvGrpSpPr/>
          <p:nvPr/>
        </p:nvGrpSpPr>
        <p:grpSpPr>
          <a:xfrm>
            <a:off x="2607380" y="3228436"/>
            <a:ext cx="342434" cy="342905"/>
            <a:chOff x="4910815" y="3099836"/>
            <a:chExt cx="342434" cy="342905"/>
          </a:xfrm>
        </p:grpSpPr>
        <p:sp>
          <p:nvSpPr>
            <p:cNvPr id="18" name="Google Shape;1199;p59"/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1200;p59"/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1201;p59"/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1" name="Google Shape;1194;p59"/>
          <p:cNvGrpSpPr/>
          <p:nvPr/>
        </p:nvGrpSpPr>
        <p:grpSpPr>
          <a:xfrm>
            <a:off x="7525475" y="3912015"/>
            <a:ext cx="343032" cy="342905"/>
            <a:chOff x="6749518" y="1677735"/>
            <a:chExt cx="343032" cy="342905"/>
          </a:xfrm>
        </p:grpSpPr>
        <p:sp>
          <p:nvSpPr>
            <p:cNvPr id="22" name="Google Shape;1195;p59"/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1196;p59"/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1197;p59"/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820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Medical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49" y="670560"/>
            <a:ext cx="8164613" cy="410235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92" y="3670551"/>
            <a:ext cx="1800130" cy="110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24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Agriculture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50" y="1216684"/>
            <a:ext cx="8156933" cy="32165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24" y="3861425"/>
            <a:ext cx="2018125" cy="128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Voice Assistance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50" y="1141230"/>
            <a:ext cx="7920881" cy="366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03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Autonomous Vehicle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66" y="1009150"/>
            <a:ext cx="8249660" cy="3659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66" y="3352800"/>
            <a:ext cx="2320324" cy="144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8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Search Engine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909" y="1009150"/>
            <a:ext cx="7473692" cy="394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in Social Media &amp; Other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46" y="1135117"/>
            <a:ext cx="8315054" cy="4008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14" y="3769581"/>
            <a:ext cx="1371622" cy="121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43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body" idx="1"/>
          </p:nvPr>
        </p:nvSpPr>
        <p:spPr>
          <a:xfrm>
            <a:off x="672349" y="1262658"/>
            <a:ext cx="4042526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Dialogflow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 is a natural language understanding platform used to design and integrate a conversational user interface into mobile apps, web applications, devices, bots, interactive voice response systems, and so on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.</a:t>
            </a:r>
          </a:p>
          <a:p>
            <a:pPr marL="127000" indent="0">
              <a:buNone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Small Talk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Intents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Entity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Integration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Pre built Agents</a:t>
            </a:r>
          </a:p>
          <a:p>
            <a:pPr marL="127000" indent="0">
              <a:buNone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</p:txBody>
      </p:sp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Dialogflow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1030" name="Picture 6" descr="A brief introduction to Chatbots with Dialogflow - Mar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4" y="1434217"/>
            <a:ext cx="4232275" cy="156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26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body" idx="1"/>
          </p:nvPr>
        </p:nvSpPr>
        <p:spPr>
          <a:xfrm>
            <a:off x="672349" y="1262658"/>
            <a:ext cx="4042526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Voice Assistance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Social Media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Customer Support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Helpdesk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Medical Assistance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Restaurant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Transportation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E-Commerce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</p:txBody>
      </p:sp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Applications of Chatbot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552950" y="705934"/>
            <a:ext cx="4317914" cy="3588252"/>
            <a:chOff x="809508" y="642894"/>
            <a:chExt cx="7765420" cy="5873200"/>
          </a:xfrm>
        </p:grpSpPr>
        <p:sp>
          <p:nvSpPr>
            <p:cNvPr id="7" name="Rounded Rectangular Callout 47">
              <a:extLst>
                <a:ext uri="{FF2B5EF4-FFF2-40B4-BE49-F238E27FC236}">
                  <a16:creationId xmlns:a16="http://schemas.microsoft.com/office/drawing/2014/main" id="{E9935875-3F8D-4260-A0E6-C23810BDE695}"/>
                </a:ext>
              </a:extLst>
            </p:cNvPr>
            <p:cNvSpPr/>
            <p:nvPr/>
          </p:nvSpPr>
          <p:spPr>
            <a:xfrm rot="10800000" flipH="1" flipV="1">
              <a:off x="5566452" y="997317"/>
              <a:ext cx="662176" cy="453109"/>
            </a:xfrm>
            <a:prstGeom prst="wedgeRoundRectCallout">
              <a:avLst>
                <a:gd name="adj1" fmla="val 35051"/>
                <a:gd name="adj2" fmla="val 107180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F01F0B7-F970-4A50-9301-5EC2EFAE1BD7}"/>
                </a:ext>
              </a:extLst>
            </p:cNvPr>
            <p:cNvSpPr/>
            <p:nvPr/>
          </p:nvSpPr>
          <p:spPr>
            <a:xfrm>
              <a:off x="891552" y="3500368"/>
              <a:ext cx="2509917" cy="3015726"/>
            </a:xfrm>
            <a:prstGeom prst="roundRect">
              <a:avLst>
                <a:gd name="adj" fmla="val 6085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269875">
              <a:solidFill>
                <a:srgbClr val="3A4B6A"/>
              </a:solidFill>
            </a:ln>
            <a:effectLst>
              <a:outerShdw blurRad="381000" dist="127000" dir="144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elaxed" fov="3000000">
                <a:rot lat="19744257" lon="18463385" rev="2675973"/>
              </a:camera>
              <a:lightRig rig="balanced" dir="t"/>
            </a:scene3d>
            <a:sp3d extrusionH="114300" prstMaterial="matte">
              <a:bevelT w="127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8FF933-4249-4124-9171-197E36FDD137}"/>
                </a:ext>
              </a:extLst>
            </p:cNvPr>
            <p:cNvGrpSpPr/>
            <p:nvPr/>
          </p:nvGrpSpPr>
          <p:grpSpPr>
            <a:xfrm>
              <a:off x="1659509" y="757492"/>
              <a:ext cx="1639473" cy="1639473"/>
              <a:chOff x="1257636" y="1511387"/>
              <a:chExt cx="1639473" cy="1639473"/>
            </a:xfrm>
          </p:grpSpPr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9C4F562F-99A5-422F-833E-2D8E6B4620A8}"/>
                  </a:ext>
                </a:extLst>
              </p:cNvPr>
              <p:cNvSpPr/>
              <p:nvPr/>
            </p:nvSpPr>
            <p:spPr>
              <a:xfrm>
                <a:off x="1257636" y="1511387"/>
                <a:ext cx="1639473" cy="163947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66A835C1-4714-42A4-8B8B-85C3A65B97E7}"/>
                  </a:ext>
                </a:extLst>
              </p:cNvPr>
              <p:cNvGrpSpPr/>
              <p:nvPr/>
            </p:nvGrpSpPr>
            <p:grpSpPr>
              <a:xfrm>
                <a:off x="1544161" y="1702055"/>
                <a:ext cx="1066422" cy="1258136"/>
                <a:chOff x="2188248" y="2034620"/>
                <a:chExt cx="1577994" cy="1861674"/>
              </a:xfrm>
            </p:grpSpPr>
            <p:sp>
              <p:nvSpPr>
                <p:cNvPr id="113" name="Freeform: Shape 10">
                  <a:extLst>
                    <a:ext uri="{FF2B5EF4-FFF2-40B4-BE49-F238E27FC236}">
                      <a16:creationId xmlns:a16="http://schemas.microsoft.com/office/drawing/2014/main" id="{C946542E-E843-4E62-834E-2AF4BF021106}"/>
                    </a:ext>
                  </a:extLst>
                </p:cNvPr>
                <p:cNvSpPr/>
                <p:nvPr/>
              </p:nvSpPr>
              <p:spPr>
                <a:xfrm>
                  <a:off x="2188248" y="2423101"/>
                  <a:ext cx="1577994" cy="1470514"/>
                </a:xfrm>
                <a:custGeom>
                  <a:avLst/>
                  <a:gdLst>
                    <a:gd name="connsiteX0" fmla="*/ 1606188 w 1891355"/>
                    <a:gd name="connsiteY0" fmla="*/ 1318422 h 1762532"/>
                    <a:gd name="connsiteX1" fmla="*/ 1514841 w 1891355"/>
                    <a:gd name="connsiteY1" fmla="*/ 1295585 h 1762532"/>
                    <a:gd name="connsiteX2" fmla="*/ 1140669 w 1891355"/>
                    <a:gd name="connsiteY2" fmla="*/ 1112891 h 1762532"/>
                    <a:gd name="connsiteX3" fmla="*/ 1135984 w 1891355"/>
                    <a:gd name="connsiteY3" fmla="*/ 942493 h 1762532"/>
                    <a:gd name="connsiteX4" fmla="*/ 1302283 w 1891355"/>
                    <a:gd name="connsiteY4" fmla="*/ 845876 h 1762532"/>
                    <a:gd name="connsiteX5" fmla="*/ 1391874 w 1891355"/>
                    <a:gd name="connsiteY5" fmla="*/ 748673 h 1762532"/>
                    <a:gd name="connsiteX6" fmla="*/ 1408269 w 1891355"/>
                    <a:gd name="connsiteY6" fmla="*/ 715882 h 1762532"/>
                    <a:gd name="connsiteX7" fmla="*/ 1444574 w 1891355"/>
                    <a:gd name="connsiteY7" fmla="*/ 596428 h 1762532"/>
                    <a:gd name="connsiteX8" fmla="*/ 1474437 w 1891355"/>
                    <a:gd name="connsiteY8" fmla="*/ 563051 h 1762532"/>
                    <a:gd name="connsiteX9" fmla="*/ 1534165 w 1891355"/>
                    <a:gd name="connsiteY9" fmla="*/ 515621 h 1762532"/>
                    <a:gd name="connsiteX10" fmla="*/ 1567541 w 1891355"/>
                    <a:gd name="connsiteY10" fmla="*/ 467019 h 1762532"/>
                    <a:gd name="connsiteX11" fmla="*/ 1588621 w 1891355"/>
                    <a:gd name="connsiteY11" fmla="*/ 424859 h 1762532"/>
                    <a:gd name="connsiteX12" fmla="*/ 1605017 w 1891355"/>
                    <a:gd name="connsiteY12" fmla="*/ 355177 h 1762532"/>
                    <a:gd name="connsiteX13" fmla="*/ 1605017 w 1891355"/>
                    <a:gd name="connsiteY13" fmla="*/ 332926 h 1762532"/>
                    <a:gd name="connsiteX14" fmla="*/ 1572811 w 1891355"/>
                    <a:gd name="connsiteY14" fmla="*/ 326485 h 1762532"/>
                    <a:gd name="connsiteX15" fmla="*/ 1497860 w 1891355"/>
                    <a:gd name="connsiteY15" fmla="*/ 385626 h 1762532"/>
                    <a:gd name="connsiteX16" fmla="*/ 1439890 w 1891355"/>
                    <a:gd name="connsiteY16" fmla="*/ 409049 h 1762532"/>
                    <a:gd name="connsiteX17" fmla="*/ 1412368 w 1891355"/>
                    <a:gd name="connsiteY17" fmla="*/ 387383 h 1762532"/>
                    <a:gd name="connsiteX18" fmla="*/ 1387189 w 1891355"/>
                    <a:gd name="connsiteY18" fmla="*/ 270271 h 1762532"/>
                    <a:gd name="connsiteX19" fmla="*/ 1241970 w 1891355"/>
                    <a:gd name="connsiteY19" fmla="*/ 125638 h 1762532"/>
                    <a:gd name="connsiteX20" fmla="*/ 1078600 w 1891355"/>
                    <a:gd name="connsiteY20" fmla="*/ 104558 h 1762532"/>
                    <a:gd name="connsiteX21" fmla="*/ 929868 w 1891355"/>
                    <a:gd name="connsiteY21" fmla="*/ 94604 h 1762532"/>
                    <a:gd name="connsiteX22" fmla="*/ 692716 w 1891355"/>
                    <a:gd name="connsiteY22" fmla="*/ 6770 h 1762532"/>
                    <a:gd name="connsiteX23" fmla="*/ 640016 w 1891355"/>
                    <a:gd name="connsiteY23" fmla="*/ 11454 h 1762532"/>
                    <a:gd name="connsiteX24" fmla="*/ 512950 w 1891355"/>
                    <a:gd name="connsiteY24" fmla="*/ 155502 h 1762532"/>
                    <a:gd name="connsiteX25" fmla="*/ 391153 w 1891355"/>
                    <a:gd name="connsiteY25" fmla="*/ 270271 h 1762532"/>
                    <a:gd name="connsiteX26" fmla="*/ 327328 w 1891355"/>
                    <a:gd name="connsiteY26" fmla="*/ 270271 h 1762532"/>
                    <a:gd name="connsiteX27" fmla="*/ 302734 w 1891355"/>
                    <a:gd name="connsiteY27" fmla="*/ 277298 h 1762532"/>
                    <a:gd name="connsiteX28" fmla="*/ 291023 w 1891355"/>
                    <a:gd name="connsiteY28" fmla="*/ 307161 h 1762532"/>
                    <a:gd name="connsiteX29" fmla="*/ 303319 w 1891355"/>
                    <a:gd name="connsiteY29" fmla="*/ 424273 h 1762532"/>
                    <a:gd name="connsiteX30" fmla="*/ 426873 w 1891355"/>
                    <a:gd name="connsiteY30" fmla="*/ 566564 h 1762532"/>
                    <a:gd name="connsiteX31" fmla="*/ 443268 w 1891355"/>
                    <a:gd name="connsiteY31" fmla="*/ 589987 h 1762532"/>
                    <a:gd name="connsiteX32" fmla="*/ 465519 w 1891355"/>
                    <a:gd name="connsiteY32" fmla="*/ 669622 h 1762532"/>
                    <a:gd name="connsiteX33" fmla="*/ 520562 w 1891355"/>
                    <a:gd name="connsiteY33" fmla="*/ 780293 h 1762532"/>
                    <a:gd name="connsiteX34" fmla="*/ 720238 w 1891355"/>
                    <a:gd name="connsiteY34" fmla="*/ 925512 h 1762532"/>
                    <a:gd name="connsiteX35" fmla="*/ 751272 w 1891355"/>
                    <a:gd name="connsiteY35" fmla="*/ 972357 h 1762532"/>
                    <a:gd name="connsiteX36" fmla="*/ 743074 w 1891355"/>
                    <a:gd name="connsiteY36" fmla="*/ 1156222 h 1762532"/>
                    <a:gd name="connsiteX37" fmla="*/ 679248 w 1891355"/>
                    <a:gd name="connsiteY37" fmla="*/ 1222390 h 1762532"/>
                    <a:gd name="connsiteX38" fmla="*/ 415161 w 1891355"/>
                    <a:gd name="connsiteY38" fmla="*/ 1305539 h 1762532"/>
                    <a:gd name="connsiteX39" fmla="*/ 348408 w 1891355"/>
                    <a:gd name="connsiteY39" fmla="*/ 1324863 h 1762532"/>
                    <a:gd name="connsiteX40" fmla="*/ 330841 w 1891355"/>
                    <a:gd name="connsiteY40" fmla="*/ 1328376 h 1762532"/>
                    <a:gd name="connsiteX41" fmla="*/ 0 w 1891355"/>
                    <a:gd name="connsiteY41" fmla="*/ 1692008 h 1762532"/>
                    <a:gd name="connsiteX42" fmla="*/ 0 w 1891355"/>
                    <a:gd name="connsiteY42" fmla="*/ 1767546 h 1762532"/>
                    <a:gd name="connsiteX43" fmla="*/ 1891355 w 1891355"/>
                    <a:gd name="connsiteY43" fmla="*/ 1767546 h 1762532"/>
                    <a:gd name="connsiteX44" fmla="*/ 1891355 w 1891355"/>
                    <a:gd name="connsiteY44" fmla="*/ 1634038 h 1762532"/>
                    <a:gd name="connsiteX45" fmla="*/ 1606188 w 1891355"/>
                    <a:gd name="connsiteY45" fmla="*/ 1318422 h 1762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</a:cxnLst>
                  <a:rect l="l" t="t" r="r" b="b"/>
                  <a:pathLst>
                    <a:path w="1891355" h="1762532">
                      <a:moveTo>
                        <a:pt x="1606188" y="1318422"/>
                      </a:moveTo>
                      <a:cubicBezTo>
                        <a:pt x="1606188" y="1318422"/>
                        <a:pt x="1540606" y="1303783"/>
                        <a:pt x="1514841" y="1295585"/>
                      </a:cubicBezTo>
                      <a:cubicBezTo>
                        <a:pt x="1489662" y="1287973"/>
                        <a:pt x="1144182" y="1258109"/>
                        <a:pt x="1140669" y="1112891"/>
                      </a:cubicBezTo>
                      <a:cubicBezTo>
                        <a:pt x="1140669" y="1095909"/>
                        <a:pt x="1135984" y="962987"/>
                        <a:pt x="1135984" y="942493"/>
                      </a:cubicBezTo>
                      <a:cubicBezTo>
                        <a:pt x="1196297" y="918485"/>
                        <a:pt x="1247826" y="879253"/>
                        <a:pt x="1302283" y="845876"/>
                      </a:cubicBezTo>
                      <a:cubicBezTo>
                        <a:pt x="1316922" y="834164"/>
                        <a:pt x="1378991" y="771510"/>
                        <a:pt x="1391874" y="748673"/>
                      </a:cubicBezTo>
                      <a:cubicBezTo>
                        <a:pt x="1397144" y="737547"/>
                        <a:pt x="1402414" y="727007"/>
                        <a:pt x="1408269" y="715882"/>
                      </a:cubicBezTo>
                      <a:cubicBezTo>
                        <a:pt x="1424665" y="677235"/>
                        <a:pt x="1435791" y="636831"/>
                        <a:pt x="1444574" y="596428"/>
                      </a:cubicBezTo>
                      <a:cubicBezTo>
                        <a:pt x="1448673" y="579446"/>
                        <a:pt x="1456871" y="567150"/>
                        <a:pt x="1474437" y="563051"/>
                      </a:cubicBezTo>
                      <a:cubicBezTo>
                        <a:pt x="1496689" y="550168"/>
                        <a:pt x="1516598" y="534359"/>
                        <a:pt x="1534165" y="515621"/>
                      </a:cubicBezTo>
                      <a:cubicBezTo>
                        <a:pt x="1547047" y="500396"/>
                        <a:pt x="1558758" y="485171"/>
                        <a:pt x="1567541" y="467019"/>
                      </a:cubicBezTo>
                      <a:cubicBezTo>
                        <a:pt x="1574568" y="452966"/>
                        <a:pt x="1581595" y="438912"/>
                        <a:pt x="1588621" y="424859"/>
                      </a:cubicBezTo>
                      <a:cubicBezTo>
                        <a:pt x="1600918" y="403193"/>
                        <a:pt x="1599747" y="378600"/>
                        <a:pt x="1605017" y="355177"/>
                      </a:cubicBezTo>
                      <a:cubicBezTo>
                        <a:pt x="1606774" y="347565"/>
                        <a:pt x="1606774" y="340538"/>
                        <a:pt x="1605017" y="332926"/>
                      </a:cubicBezTo>
                      <a:cubicBezTo>
                        <a:pt x="1595648" y="307747"/>
                        <a:pt x="1592135" y="307161"/>
                        <a:pt x="1572811" y="326485"/>
                      </a:cubicBezTo>
                      <a:cubicBezTo>
                        <a:pt x="1549975" y="348736"/>
                        <a:pt x="1524796" y="368645"/>
                        <a:pt x="1497860" y="385626"/>
                      </a:cubicBezTo>
                      <a:cubicBezTo>
                        <a:pt x="1479708" y="396752"/>
                        <a:pt x="1461555" y="406121"/>
                        <a:pt x="1439890" y="409049"/>
                      </a:cubicBezTo>
                      <a:cubicBezTo>
                        <a:pt x="1423494" y="410805"/>
                        <a:pt x="1414125" y="406121"/>
                        <a:pt x="1412368" y="387383"/>
                      </a:cubicBezTo>
                      <a:cubicBezTo>
                        <a:pt x="1408855" y="347565"/>
                        <a:pt x="1400657" y="308333"/>
                        <a:pt x="1387189" y="270271"/>
                      </a:cubicBezTo>
                      <a:cubicBezTo>
                        <a:pt x="1362010" y="198833"/>
                        <a:pt x="1312238" y="151988"/>
                        <a:pt x="1241970" y="125638"/>
                      </a:cubicBezTo>
                      <a:cubicBezTo>
                        <a:pt x="1189270" y="105729"/>
                        <a:pt x="1134228" y="103973"/>
                        <a:pt x="1078600" y="104558"/>
                      </a:cubicBezTo>
                      <a:cubicBezTo>
                        <a:pt x="1028827" y="105143"/>
                        <a:pt x="979055" y="106900"/>
                        <a:pt x="929868" y="94604"/>
                      </a:cubicBezTo>
                      <a:cubicBezTo>
                        <a:pt x="847304" y="74109"/>
                        <a:pt x="767668" y="46588"/>
                        <a:pt x="692716" y="6770"/>
                      </a:cubicBezTo>
                      <a:cubicBezTo>
                        <a:pt x="673393" y="-3185"/>
                        <a:pt x="657583" y="-2599"/>
                        <a:pt x="640016" y="11454"/>
                      </a:cubicBezTo>
                      <a:cubicBezTo>
                        <a:pt x="588487" y="51858"/>
                        <a:pt x="544570" y="98117"/>
                        <a:pt x="512950" y="155502"/>
                      </a:cubicBezTo>
                      <a:cubicBezTo>
                        <a:pt x="484843" y="207031"/>
                        <a:pt x="444439" y="245678"/>
                        <a:pt x="391153" y="270271"/>
                      </a:cubicBezTo>
                      <a:cubicBezTo>
                        <a:pt x="370073" y="280226"/>
                        <a:pt x="348993" y="284910"/>
                        <a:pt x="327328" y="270271"/>
                      </a:cubicBezTo>
                      <a:cubicBezTo>
                        <a:pt x="316202" y="262659"/>
                        <a:pt x="308590" y="267343"/>
                        <a:pt x="302734" y="277298"/>
                      </a:cubicBezTo>
                      <a:cubicBezTo>
                        <a:pt x="297464" y="286667"/>
                        <a:pt x="293951" y="296621"/>
                        <a:pt x="291023" y="307161"/>
                      </a:cubicBezTo>
                      <a:cubicBezTo>
                        <a:pt x="279312" y="347565"/>
                        <a:pt x="286924" y="386798"/>
                        <a:pt x="303319" y="424273"/>
                      </a:cubicBezTo>
                      <a:cubicBezTo>
                        <a:pt x="329670" y="484000"/>
                        <a:pt x="362461" y="539043"/>
                        <a:pt x="426873" y="566564"/>
                      </a:cubicBezTo>
                      <a:cubicBezTo>
                        <a:pt x="437413" y="571249"/>
                        <a:pt x="440926" y="580032"/>
                        <a:pt x="443268" y="589987"/>
                      </a:cubicBezTo>
                      <a:cubicBezTo>
                        <a:pt x="450295" y="616922"/>
                        <a:pt x="457907" y="643272"/>
                        <a:pt x="465519" y="669622"/>
                      </a:cubicBezTo>
                      <a:cubicBezTo>
                        <a:pt x="477231" y="710026"/>
                        <a:pt x="494797" y="747502"/>
                        <a:pt x="520562" y="780293"/>
                      </a:cubicBezTo>
                      <a:cubicBezTo>
                        <a:pt x="573262" y="847047"/>
                        <a:pt x="644700" y="889793"/>
                        <a:pt x="720238" y="925512"/>
                      </a:cubicBezTo>
                      <a:cubicBezTo>
                        <a:pt x="742489" y="936052"/>
                        <a:pt x="750101" y="947763"/>
                        <a:pt x="751272" y="972357"/>
                      </a:cubicBezTo>
                      <a:cubicBezTo>
                        <a:pt x="752443" y="1008661"/>
                        <a:pt x="747173" y="1131043"/>
                        <a:pt x="743074" y="1156222"/>
                      </a:cubicBezTo>
                      <a:cubicBezTo>
                        <a:pt x="737804" y="1193112"/>
                        <a:pt x="713797" y="1211850"/>
                        <a:pt x="679248" y="1222390"/>
                      </a:cubicBezTo>
                      <a:cubicBezTo>
                        <a:pt x="590829" y="1248740"/>
                        <a:pt x="502995" y="1277433"/>
                        <a:pt x="415161" y="1305539"/>
                      </a:cubicBezTo>
                      <a:cubicBezTo>
                        <a:pt x="410477" y="1311395"/>
                        <a:pt x="363047" y="1318422"/>
                        <a:pt x="348408" y="1324863"/>
                      </a:cubicBezTo>
                      <a:cubicBezTo>
                        <a:pt x="342552" y="1327205"/>
                        <a:pt x="336696" y="1327205"/>
                        <a:pt x="330841" y="1328376"/>
                      </a:cubicBezTo>
                      <a:cubicBezTo>
                        <a:pt x="133507" y="1364681"/>
                        <a:pt x="0" y="1497017"/>
                        <a:pt x="0" y="1692008"/>
                      </a:cubicBezTo>
                      <a:lnTo>
                        <a:pt x="0" y="1767546"/>
                      </a:lnTo>
                      <a:lnTo>
                        <a:pt x="1891355" y="1767546"/>
                      </a:lnTo>
                      <a:lnTo>
                        <a:pt x="1891355" y="1634038"/>
                      </a:lnTo>
                      <a:cubicBezTo>
                        <a:pt x="1891355" y="1468325"/>
                        <a:pt x="1777757" y="1370537"/>
                        <a:pt x="1606188" y="1318422"/>
                      </a:cubicBezTo>
                      <a:close/>
                    </a:path>
                  </a:pathLst>
                </a:custGeom>
                <a:solidFill>
                  <a:srgbClr val="F8DFC9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">
                  <a:extLst>
                    <a:ext uri="{FF2B5EF4-FFF2-40B4-BE49-F238E27FC236}">
                      <a16:creationId xmlns:a16="http://schemas.microsoft.com/office/drawing/2014/main" id="{89C9859F-5083-4812-B667-5F18FE448E31}"/>
                    </a:ext>
                  </a:extLst>
                </p:cNvPr>
                <p:cNvSpPr/>
                <p:nvPr/>
              </p:nvSpPr>
              <p:spPr>
                <a:xfrm>
                  <a:off x="2266426" y="3490803"/>
                  <a:ext cx="1426546" cy="405491"/>
                </a:xfrm>
                <a:custGeom>
                  <a:avLst/>
                  <a:gdLst>
                    <a:gd name="connsiteX0" fmla="*/ 320872 w 1709832"/>
                    <a:gd name="connsiteY0" fmla="*/ 26395 h 486013"/>
                    <a:gd name="connsiteX1" fmla="*/ 443840 w 1709832"/>
                    <a:gd name="connsiteY1" fmla="*/ 196207 h 486013"/>
                    <a:gd name="connsiteX2" fmla="*/ 685675 w 1709832"/>
                    <a:gd name="connsiteY2" fmla="*/ 291068 h 486013"/>
                    <a:gd name="connsiteX3" fmla="*/ 1091468 w 1709832"/>
                    <a:gd name="connsiteY3" fmla="*/ 296338 h 486013"/>
                    <a:gd name="connsiteX4" fmla="*/ 1346186 w 1709832"/>
                    <a:gd name="connsiteY4" fmla="*/ 157560 h 486013"/>
                    <a:gd name="connsiteX5" fmla="*/ 1430506 w 1709832"/>
                    <a:gd name="connsiteY5" fmla="*/ 45 h 486013"/>
                    <a:gd name="connsiteX6" fmla="*/ 1710404 w 1709832"/>
                    <a:gd name="connsiteY6" fmla="*/ 127111 h 486013"/>
                    <a:gd name="connsiteX7" fmla="*/ 1685810 w 1709832"/>
                    <a:gd name="connsiteY7" fmla="*/ 250079 h 486013"/>
                    <a:gd name="connsiteX8" fmla="*/ 1582166 w 1709832"/>
                    <a:gd name="connsiteY8" fmla="*/ 487816 h 486013"/>
                    <a:gd name="connsiteX9" fmla="*/ 357762 w 1709832"/>
                    <a:gd name="connsiteY9" fmla="*/ 486645 h 486013"/>
                    <a:gd name="connsiteX10" fmla="*/ 96018 w 1709832"/>
                    <a:gd name="connsiteY10" fmla="*/ 487816 h 486013"/>
                    <a:gd name="connsiteX11" fmla="*/ 37462 w 1709832"/>
                    <a:gd name="connsiteY11" fmla="*/ 299266 h 486013"/>
                    <a:gd name="connsiteX12" fmla="*/ 571 w 1709832"/>
                    <a:gd name="connsiteY12" fmla="*/ 134724 h 486013"/>
                    <a:gd name="connsiteX13" fmla="*/ 276370 w 1709832"/>
                    <a:gd name="connsiteY13" fmla="*/ 8243 h 486013"/>
                    <a:gd name="connsiteX14" fmla="*/ 320872 w 1709832"/>
                    <a:gd name="connsiteY14" fmla="*/ 26395 h 486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09832" h="486013">
                      <a:moveTo>
                        <a:pt x="320872" y="26395"/>
                      </a:moveTo>
                      <a:cubicBezTo>
                        <a:pt x="341367" y="97833"/>
                        <a:pt x="385284" y="152876"/>
                        <a:pt x="443840" y="196207"/>
                      </a:cubicBezTo>
                      <a:cubicBezTo>
                        <a:pt x="515863" y="248908"/>
                        <a:pt x="599598" y="273501"/>
                        <a:pt x="685675" y="291068"/>
                      </a:cubicBezTo>
                      <a:cubicBezTo>
                        <a:pt x="817426" y="318589"/>
                        <a:pt x="960303" y="327958"/>
                        <a:pt x="1091468" y="296338"/>
                      </a:cubicBezTo>
                      <a:cubicBezTo>
                        <a:pt x="1196869" y="260033"/>
                        <a:pt x="1285873" y="231926"/>
                        <a:pt x="1346186" y="157560"/>
                      </a:cubicBezTo>
                      <a:cubicBezTo>
                        <a:pt x="1352042" y="150534"/>
                        <a:pt x="1418210" y="2387"/>
                        <a:pt x="1430506" y="45"/>
                      </a:cubicBezTo>
                      <a:cubicBezTo>
                        <a:pt x="1443389" y="-2297"/>
                        <a:pt x="1694008" y="87293"/>
                        <a:pt x="1710404" y="127111"/>
                      </a:cubicBezTo>
                      <a:cubicBezTo>
                        <a:pt x="1726799" y="149948"/>
                        <a:pt x="1693423" y="224314"/>
                        <a:pt x="1685810" y="250079"/>
                      </a:cubicBezTo>
                      <a:cubicBezTo>
                        <a:pt x="1661217" y="335570"/>
                        <a:pt x="1592706" y="484302"/>
                        <a:pt x="1582166" y="487816"/>
                      </a:cubicBezTo>
                      <a:cubicBezTo>
                        <a:pt x="1572797" y="487816"/>
                        <a:pt x="752429" y="486645"/>
                        <a:pt x="357762" y="486645"/>
                      </a:cubicBezTo>
                      <a:cubicBezTo>
                        <a:pt x="279298" y="486645"/>
                        <a:pt x="174482" y="487816"/>
                        <a:pt x="96018" y="487816"/>
                      </a:cubicBezTo>
                      <a:cubicBezTo>
                        <a:pt x="87234" y="484302"/>
                        <a:pt x="67325" y="371289"/>
                        <a:pt x="37462" y="299266"/>
                      </a:cubicBezTo>
                      <a:cubicBezTo>
                        <a:pt x="21066" y="250664"/>
                        <a:pt x="-4113" y="188009"/>
                        <a:pt x="571" y="134724"/>
                      </a:cubicBezTo>
                      <a:cubicBezTo>
                        <a:pt x="1743" y="123012"/>
                        <a:pt x="268758" y="11170"/>
                        <a:pt x="276370" y="8243"/>
                      </a:cubicBezTo>
                      <a:cubicBezTo>
                        <a:pt x="309161" y="-2883"/>
                        <a:pt x="309161" y="-2883"/>
                        <a:pt x="320872" y="263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2">
                  <a:extLst>
                    <a:ext uri="{FF2B5EF4-FFF2-40B4-BE49-F238E27FC236}">
                      <a16:creationId xmlns:a16="http://schemas.microsoft.com/office/drawing/2014/main" id="{2B70F760-C41D-48AD-8E01-11627CC0D16C}"/>
                    </a:ext>
                  </a:extLst>
                </p:cNvPr>
                <p:cNvSpPr/>
                <p:nvPr/>
              </p:nvSpPr>
              <p:spPr>
                <a:xfrm>
                  <a:off x="2407798" y="2034620"/>
                  <a:ext cx="1167618" cy="1685473"/>
                </a:xfrm>
                <a:custGeom>
                  <a:avLst/>
                  <a:gdLst>
                    <a:gd name="connsiteX0" fmla="*/ 1269844 w 1399485"/>
                    <a:gd name="connsiteY0" fmla="*/ 256325 h 2020178"/>
                    <a:gd name="connsiteX1" fmla="*/ 998145 w 1399485"/>
                    <a:gd name="connsiteY1" fmla="*/ 65433 h 2020178"/>
                    <a:gd name="connsiteX2" fmla="*/ 550778 w 1399485"/>
                    <a:gd name="connsiteY2" fmla="*/ 9804 h 2020178"/>
                    <a:gd name="connsiteX3" fmla="*/ 44855 w 1399485"/>
                    <a:gd name="connsiteY3" fmla="*/ 463027 h 2020178"/>
                    <a:gd name="connsiteX4" fmla="*/ 22604 w 1399485"/>
                    <a:gd name="connsiteY4" fmla="*/ 989445 h 2020178"/>
                    <a:gd name="connsiteX5" fmla="*/ 488123 w 1399485"/>
                    <a:gd name="connsiteY5" fmla="*/ 1539285 h 2020178"/>
                    <a:gd name="connsiteX6" fmla="*/ 492807 w 1399485"/>
                    <a:gd name="connsiteY6" fmla="*/ 1417488 h 2020178"/>
                    <a:gd name="connsiteX7" fmla="*/ 478168 w 1399485"/>
                    <a:gd name="connsiteY7" fmla="*/ 1395237 h 2020178"/>
                    <a:gd name="connsiteX8" fmla="*/ 368669 w 1399485"/>
                    <a:gd name="connsiteY8" fmla="*/ 1337267 h 2020178"/>
                    <a:gd name="connsiteX9" fmla="*/ 214082 w 1399485"/>
                    <a:gd name="connsiteY9" fmla="*/ 1155158 h 2020178"/>
                    <a:gd name="connsiteX10" fmla="*/ 189488 w 1399485"/>
                    <a:gd name="connsiteY10" fmla="*/ 1071423 h 2020178"/>
                    <a:gd name="connsiteX11" fmla="*/ 147913 w 1399485"/>
                    <a:gd name="connsiteY11" fmla="*/ 1019308 h 2020178"/>
                    <a:gd name="connsiteX12" fmla="*/ 116293 w 1399485"/>
                    <a:gd name="connsiteY12" fmla="*/ 997057 h 2020178"/>
                    <a:gd name="connsiteX13" fmla="*/ 32558 w 1399485"/>
                    <a:gd name="connsiteY13" fmla="*/ 854181 h 2020178"/>
                    <a:gd name="connsiteX14" fmla="*/ 50125 w 1399485"/>
                    <a:gd name="connsiteY14" fmla="*/ 734141 h 2020178"/>
                    <a:gd name="connsiteX15" fmla="*/ 144400 w 1399485"/>
                    <a:gd name="connsiteY15" fmla="*/ 759320 h 2020178"/>
                    <a:gd name="connsiteX16" fmla="*/ 252143 w 1399485"/>
                    <a:gd name="connsiteY16" fmla="*/ 626984 h 2020178"/>
                    <a:gd name="connsiteX17" fmla="*/ 388578 w 1399485"/>
                    <a:gd name="connsiteY17" fmla="*/ 475910 h 2020178"/>
                    <a:gd name="connsiteX18" fmla="*/ 413172 w 1399485"/>
                    <a:gd name="connsiteY18" fmla="*/ 473567 h 2020178"/>
                    <a:gd name="connsiteX19" fmla="*/ 481682 w 1399485"/>
                    <a:gd name="connsiteY19" fmla="*/ 505773 h 2020178"/>
                    <a:gd name="connsiteX20" fmla="*/ 792614 w 1399485"/>
                    <a:gd name="connsiteY20" fmla="*/ 578968 h 2020178"/>
                    <a:gd name="connsiteX21" fmla="*/ 893915 w 1399485"/>
                    <a:gd name="connsiteY21" fmla="*/ 587166 h 2020178"/>
                    <a:gd name="connsiteX22" fmla="*/ 1094177 w 1399485"/>
                    <a:gd name="connsiteY22" fmla="*/ 729457 h 2020178"/>
                    <a:gd name="connsiteX23" fmla="*/ 1141021 w 1399485"/>
                    <a:gd name="connsiteY23" fmla="*/ 850667 h 2020178"/>
                    <a:gd name="connsiteX24" fmla="*/ 1176155 w 1399485"/>
                    <a:gd name="connsiteY24" fmla="*/ 894584 h 2020178"/>
                    <a:gd name="connsiteX25" fmla="*/ 1240566 w 1399485"/>
                    <a:gd name="connsiteY25" fmla="*/ 862379 h 2020178"/>
                    <a:gd name="connsiteX26" fmla="*/ 1318446 w 1399485"/>
                    <a:gd name="connsiteY26" fmla="*/ 782157 h 2020178"/>
                    <a:gd name="connsiteX27" fmla="*/ 1210703 w 1399485"/>
                    <a:gd name="connsiteY27" fmla="*/ 1022236 h 2020178"/>
                    <a:gd name="connsiteX28" fmla="*/ 1174398 w 1399485"/>
                    <a:gd name="connsiteY28" fmla="*/ 1059712 h 2020178"/>
                    <a:gd name="connsiteX29" fmla="*/ 1138094 w 1399485"/>
                    <a:gd name="connsiteY29" fmla="*/ 1180337 h 2020178"/>
                    <a:gd name="connsiteX30" fmla="*/ 869322 w 1399485"/>
                    <a:gd name="connsiteY30" fmla="*/ 1402264 h 2020178"/>
                    <a:gd name="connsiteX31" fmla="*/ 865223 w 1399485"/>
                    <a:gd name="connsiteY31" fmla="*/ 1606624 h 2020178"/>
                    <a:gd name="connsiteX32" fmla="*/ 944274 w 1399485"/>
                    <a:gd name="connsiteY32" fmla="*/ 1689773 h 2020178"/>
                    <a:gd name="connsiteX33" fmla="*/ 958913 w 1399485"/>
                    <a:gd name="connsiteY33" fmla="*/ 1764139 h 2020178"/>
                    <a:gd name="connsiteX34" fmla="*/ 917923 w 1399485"/>
                    <a:gd name="connsiteY34" fmla="*/ 1826208 h 2020178"/>
                    <a:gd name="connsiteX35" fmla="*/ 934319 w 1399485"/>
                    <a:gd name="connsiteY35" fmla="*/ 1898232 h 2020178"/>
                    <a:gd name="connsiteX36" fmla="*/ 905627 w 1399485"/>
                    <a:gd name="connsiteY36" fmla="*/ 1993093 h 2020178"/>
                    <a:gd name="connsiteX37" fmla="*/ 878106 w 1399485"/>
                    <a:gd name="connsiteY37" fmla="*/ 2015930 h 2020178"/>
                    <a:gd name="connsiteX38" fmla="*/ 917338 w 1399485"/>
                    <a:gd name="connsiteY38" fmla="*/ 2021785 h 2020178"/>
                    <a:gd name="connsiteX39" fmla="*/ 1035621 w 1399485"/>
                    <a:gd name="connsiteY39" fmla="*/ 2015344 h 2020178"/>
                    <a:gd name="connsiteX40" fmla="*/ 1172642 w 1399485"/>
                    <a:gd name="connsiteY40" fmla="*/ 1892377 h 2020178"/>
                    <a:gd name="connsiteX41" fmla="*/ 1183182 w 1399485"/>
                    <a:gd name="connsiteY41" fmla="*/ 1806299 h 2020178"/>
                    <a:gd name="connsiteX42" fmla="*/ 1167957 w 1399485"/>
                    <a:gd name="connsiteY42" fmla="*/ 1757113 h 2020178"/>
                    <a:gd name="connsiteX43" fmla="*/ 1169714 w 1399485"/>
                    <a:gd name="connsiteY43" fmla="*/ 1560950 h 2020178"/>
                    <a:gd name="connsiteX44" fmla="*/ 1162687 w 1399485"/>
                    <a:gd name="connsiteY44" fmla="*/ 1529330 h 2020178"/>
                    <a:gd name="connsiteX45" fmla="*/ 1218315 w 1399485"/>
                    <a:gd name="connsiteY45" fmla="*/ 1480143 h 2020178"/>
                    <a:gd name="connsiteX46" fmla="*/ 1232954 w 1399485"/>
                    <a:gd name="connsiteY46" fmla="*/ 1343708 h 2020178"/>
                    <a:gd name="connsiteX47" fmla="*/ 1222414 w 1399485"/>
                    <a:gd name="connsiteY47" fmla="*/ 1261729 h 2020178"/>
                    <a:gd name="connsiteX48" fmla="*/ 1338940 w 1399485"/>
                    <a:gd name="connsiteY48" fmla="*/ 1036875 h 2020178"/>
                    <a:gd name="connsiteX49" fmla="*/ 1386371 w 1399485"/>
                    <a:gd name="connsiteY49" fmla="*/ 767518 h 2020178"/>
                    <a:gd name="connsiteX50" fmla="*/ 1384028 w 1399485"/>
                    <a:gd name="connsiteY50" fmla="*/ 683197 h 2020178"/>
                    <a:gd name="connsiteX51" fmla="*/ 1399838 w 1399485"/>
                    <a:gd name="connsiteY51" fmla="*/ 607075 h 2020178"/>
                    <a:gd name="connsiteX52" fmla="*/ 1269844 w 1399485"/>
                    <a:gd name="connsiteY52" fmla="*/ 256325 h 2020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</a:cxnLst>
                  <a:rect l="l" t="t" r="r" b="b"/>
                  <a:pathLst>
                    <a:path w="1399485" h="2020178">
                      <a:moveTo>
                        <a:pt x="1269844" y="256325"/>
                      </a:moveTo>
                      <a:cubicBezTo>
                        <a:pt x="1194307" y="170248"/>
                        <a:pt x="1095933" y="118719"/>
                        <a:pt x="998145" y="65433"/>
                      </a:cubicBezTo>
                      <a:cubicBezTo>
                        <a:pt x="856440" y="-11861"/>
                        <a:pt x="703023" y="-6006"/>
                        <a:pt x="550778" y="9804"/>
                      </a:cubicBezTo>
                      <a:cubicBezTo>
                        <a:pt x="358129" y="29714"/>
                        <a:pt x="103997" y="215921"/>
                        <a:pt x="44855" y="463027"/>
                      </a:cubicBezTo>
                      <a:cubicBezTo>
                        <a:pt x="2695" y="639280"/>
                        <a:pt x="-19557" y="812606"/>
                        <a:pt x="22604" y="989445"/>
                      </a:cubicBezTo>
                      <a:cubicBezTo>
                        <a:pt x="84673" y="1250018"/>
                        <a:pt x="487538" y="1542798"/>
                        <a:pt x="488123" y="1539285"/>
                      </a:cubicBezTo>
                      <a:cubicBezTo>
                        <a:pt x="492222" y="1498881"/>
                        <a:pt x="492807" y="1458478"/>
                        <a:pt x="492807" y="1417488"/>
                      </a:cubicBezTo>
                      <a:cubicBezTo>
                        <a:pt x="492807" y="1405777"/>
                        <a:pt x="489880" y="1399922"/>
                        <a:pt x="478168" y="1395237"/>
                      </a:cubicBezTo>
                      <a:cubicBezTo>
                        <a:pt x="440107" y="1379427"/>
                        <a:pt x="403217" y="1359518"/>
                        <a:pt x="368669" y="1337267"/>
                      </a:cubicBezTo>
                      <a:cubicBezTo>
                        <a:pt x="298988" y="1292179"/>
                        <a:pt x="241017" y="1236551"/>
                        <a:pt x="214082" y="1155158"/>
                      </a:cubicBezTo>
                      <a:cubicBezTo>
                        <a:pt x="205298" y="1127637"/>
                        <a:pt x="195344" y="1100115"/>
                        <a:pt x="189488" y="1071423"/>
                      </a:cubicBezTo>
                      <a:cubicBezTo>
                        <a:pt x="184218" y="1046244"/>
                        <a:pt x="177191" y="1025749"/>
                        <a:pt x="147913" y="1019308"/>
                      </a:cubicBezTo>
                      <a:cubicBezTo>
                        <a:pt x="135031" y="1016380"/>
                        <a:pt x="125662" y="1005840"/>
                        <a:pt x="116293" y="997057"/>
                      </a:cubicBezTo>
                      <a:cubicBezTo>
                        <a:pt x="75304" y="957239"/>
                        <a:pt x="46026" y="909809"/>
                        <a:pt x="32558" y="854181"/>
                      </a:cubicBezTo>
                      <a:cubicBezTo>
                        <a:pt x="22604" y="813191"/>
                        <a:pt x="24946" y="772202"/>
                        <a:pt x="50125" y="734141"/>
                      </a:cubicBezTo>
                      <a:cubicBezTo>
                        <a:pt x="72376" y="758735"/>
                        <a:pt x="118050" y="771031"/>
                        <a:pt x="144400" y="759320"/>
                      </a:cubicBezTo>
                      <a:cubicBezTo>
                        <a:pt x="200028" y="734141"/>
                        <a:pt x="222865" y="680855"/>
                        <a:pt x="252143" y="626984"/>
                      </a:cubicBezTo>
                      <a:cubicBezTo>
                        <a:pt x="285520" y="566085"/>
                        <a:pt x="332950" y="517484"/>
                        <a:pt x="388578" y="475910"/>
                      </a:cubicBezTo>
                      <a:cubicBezTo>
                        <a:pt x="396776" y="469468"/>
                        <a:pt x="403217" y="468297"/>
                        <a:pt x="413172" y="473567"/>
                      </a:cubicBezTo>
                      <a:cubicBezTo>
                        <a:pt x="435423" y="485278"/>
                        <a:pt x="458845" y="495818"/>
                        <a:pt x="481682" y="505773"/>
                      </a:cubicBezTo>
                      <a:cubicBezTo>
                        <a:pt x="581227" y="547933"/>
                        <a:pt x="682529" y="583067"/>
                        <a:pt x="792614" y="578968"/>
                      </a:cubicBezTo>
                      <a:cubicBezTo>
                        <a:pt x="834189" y="577797"/>
                        <a:pt x="852926" y="579553"/>
                        <a:pt x="893915" y="587166"/>
                      </a:cubicBezTo>
                      <a:cubicBezTo>
                        <a:pt x="994046" y="605318"/>
                        <a:pt x="1060214" y="660946"/>
                        <a:pt x="1094177" y="729457"/>
                      </a:cubicBezTo>
                      <a:cubicBezTo>
                        <a:pt x="1109987" y="761077"/>
                        <a:pt x="1140436" y="814948"/>
                        <a:pt x="1141021" y="850667"/>
                      </a:cubicBezTo>
                      <a:cubicBezTo>
                        <a:pt x="1141021" y="872333"/>
                        <a:pt x="1156831" y="899854"/>
                        <a:pt x="1176155" y="894584"/>
                      </a:cubicBezTo>
                      <a:cubicBezTo>
                        <a:pt x="1212460" y="884630"/>
                        <a:pt x="1220072" y="874675"/>
                        <a:pt x="1240566" y="862379"/>
                      </a:cubicBezTo>
                      <a:cubicBezTo>
                        <a:pt x="1275114" y="841884"/>
                        <a:pt x="1290339" y="812020"/>
                        <a:pt x="1318446" y="782157"/>
                      </a:cubicBezTo>
                      <a:cubicBezTo>
                        <a:pt x="1340697" y="923862"/>
                        <a:pt x="1248179" y="1019308"/>
                        <a:pt x="1210703" y="1022236"/>
                      </a:cubicBezTo>
                      <a:cubicBezTo>
                        <a:pt x="1187866" y="1023993"/>
                        <a:pt x="1178497" y="1038046"/>
                        <a:pt x="1174398" y="1059712"/>
                      </a:cubicBezTo>
                      <a:cubicBezTo>
                        <a:pt x="1166786" y="1101287"/>
                        <a:pt x="1153318" y="1141104"/>
                        <a:pt x="1138094" y="1180337"/>
                      </a:cubicBezTo>
                      <a:cubicBezTo>
                        <a:pt x="1097690" y="1240650"/>
                        <a:pt x="981749" y="1363031"/>
                        <a:pt x="869322" y="1402264"/>
                      </a:cubicBezTo>
                      <a:cubicBezTo>
                        <a:pt x="869322" y="1403435"/>
                        <a:pt x="868736" y="1587886"/>
                        <a:pt x="865223" y="1606624"/>
                      </a:cubicBezTo>
                      <a:cubicBezTo>
                        <a:pt x="871664" y="1656982"/>
                        <a:pt x="944274" y="1689773"/>
                        <a:pt x="944274" y="1689773"/>
                      </a:cubicBezTo>
                      <a:cubicBezTo>
                        <a:pt x="962426" y="1707340"/>
                        <a:pt x="961840" y="1758284"/>
                        <a:pt x="958913" y="1764139"/>
                      </a:cubicBezTo>
                      <a:cubicBezTo>
                        <a:pt x="947787" y="1789318"/>
                        <a:pt x="923779" y="1793417"/>
                        <a:pt x="917923" y="1826208"/>
                      </a:cubicBezTo>
                      <a:cubicBezTo>
                        <a:pt x="912653" y="1854315"/>
                        <a:pt x="926707" y="1870711"/>
                        <a:pt x="934319" y="1898232"/>
                      </a:cubicBezTo>
                      <a:cubicBezTo>
                        <a:pt x="945445" y="1936879"/>
                        <a:pt x="933148" y="1967328"/>
                        <a:pt x="905627" y="1993093"/>
                      </a:cubicBezTo>
                      <a:cubicBezTo>
                        <a:pt x="898014" y="2000705"/>
                        <a:pt x="888646" y="2007146"/>
                        <a:pt x="878106" y="2015930"/>
                      </a:cubicBezTo>
                      <a:cubicBezTo>
                        <a:pt x="893330" y="2018272"/>
                        <a:pt x="905041" y="2020028"/>
                        <a:pt x="917338" y="2021785"/>
                      </a:cubicBezTo>
                      <a:cubicBezTo>
                        <a:pt x="957156" y="2028226"/>
                        <a:pt x="996974" y="2025884"/>
                        <a:pt x="1035621" y="2015344"/>
                      </a:cubicBezTo>
                      <a:cubicBezTo>
                        <a:pt x="1107644" y="1995435"/>
                        <a:pt x="1135752" y="1980796"/>
                        <a:pt x="1172642" y="1892377"/>
                      </a:cubicBezTo>
                      <a:cubicBezTo>
                        <a:pt x="1183182" y="1866026"/>
                        <a:pt x="1188452" y="1822109"/>
                        <a:pt x="1183182" y="1806299"/>
                      </a:cubicBezTo>
                      <a:cubicBezTo>
                        <a:pt x="1176741" y="1786976"/>
                        <a:pt x="1165029" y="1772923"/>
                        <a:pt x="1167957" y="1757113"/>
                      </a:cubicBezTo>
                      <a:cubicBezTo>
                        <a:pt x="1209532" y="1686260"/>
                        <a:pt x="1211288" y="1628875"/>
                        <a:pt x="1169714" y="1560950"/>
                      </a:cubicBezTo>
                      <a:cubicBezTo>
                        <a:pt x="1163858" y="1550996"/>
                        <a:pt x="1157417" y="1534014"/>
                        <a:pt x="1162687" y="1529330"/>
                      </a:cubicBezTo>
                      <a:cubicBezTo>
                        <a:pt x="1182596" y="1510592"/>
                        <a:pt x="1206604" y="1505908"/>
                        <a:pt x="1218315" y="1480143"/>
                      </a:cubicBezTo>
                      <a:cubicBezTo>
                        <a:pt x="1235882" y="1451451"/>
                        <a:pt x="1261061" y="1399922"/>
                        <a:pt x="1232954" y="1343708"/>
                      </a:cubicBezTo>
                      <a:cubicBezTo>
                        <a:pt x="1208361" y="1306818"/>
                        <a:pt x="1213045" y="1269342"/>
                        <a:pt x="1222414" y="1261729"/>
                      </a:cubicBezTo>
                      <a:cubicBezTo>
                        <a:pt x="1239981" y="1247091"/>
                        <a:pt x="1332499" y="1052685"/>
                        <a:pt x="1338940" y="1036875"/>
                      </a:cubicBezTo>
                      <a:cubicBezTo>
                        <a:pt x="1377587" y="942600"/>
                        <a:pt x="1391055" y="869405"/>
                        <a:pt x="1386371" y="767518"/>
                      </a:cubicBezTo>
                      <a:cubicBezTo>
                        <a:pt x="1385785" y="748780"/>
                        <a:pt x="1377002" y="700764"/>
                        <a:pt x="1384028" y="683197"/>
                      </a:cubicBezTo>
                      <a:cubicBezTo>
                        <a:pt x="1393397" y="659190"/>
                        <a:pt x="1398082" y="633425"/>
                        <a:pt x="1399838" y="607075"/>
                      </a:cubicBezTo>
                      <a:cubicBezTo>
                        <a:pt x="1410378" y="471225"/>
                        <a:pt x="1358849" y="357041"/>
                        <a:pt x="1269844" y="256325"/>
                      </a:cubicBezTo>
                      <a:close/>
                    </a:path>
                  </a:pathLst>
                </a:custGeom>
                <a:solidFill>
                  <a:srgbClr val="C00000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1B6FB0A-E17C-4D36-ABE6-8D179C72E3BB}"/>
                </a:ext>
              </a:extLst>
            </p:cNvPr>
            <p:cNvGrpSpPr/>
            <p:nvPr/>
          </p:nvGrpSpPr>
          <p:grpSpPr>
            <a:xfrm>
              <a:off x="3070261" y="3335303"/>
              <a:ext cx="1333109" cy="1333109"/>
              <a:chOff x="3703659" y="3630450"/>
              <a:chExt cx="1741367" cy="1741367"/>
            </a:xfrm>
          </p:grpSpPr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E23FD0A8-FDF1-40E9-B12F-2A2B7E8817D0}"/>
                  </a:ext>
                </a:extLst>
              </p:cNvPr>
              <p:cNvSpPr/>
              <p:nvPr/>
            </p:nvSpPr>
            <p:spPr>
              <a:xfrm>
                <a:off x="3703659" y="3630450"/>
                <a:ext cx="1741367" cy="17413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69A192D3-E736-497F-B462-8F9EB1623AEF}"/>
                  </a:ext>
                </a:extLst>
              </p:cNvPr>
              <p:cNvGrpSpPr/>
              <p:nvPr/>
            </p:nvGrpSpPr>
            <p:grpSpPr>
              <a:xfrm>
                <a:off x="4063837" y="3838658"/>
                <a:ext cx="1021011" cy="1324950"/>
                <a:chOff x="2392394" y="4513768"/>
                <a:chExt cx="1651276" cy="2142834"/>
              </a:xfrm>
            </p:grpSpPr>
            <p:sp>
              <p:nvSpPr>
                <p:cNvPr id="106" name="Freeform: Shape 34">
                  <a:extLst>
                    <a:ext uri="{FF2B5EF4-FFF2-40B4-BE49-F238E27FC236}">
                      <a16:creationId xmlns:a16="http://schemas.microsoft.com/office/drawing/2014/main" id="{318C3EEB-8E10-4626-AA5F-8641ADF9EF59}"/>
                    </a:ext>
                  </a:extLst>
                </p:cNvPr>
                <p:cNvSpPr/>
                <p:nvPr/>
              </p:nvSpPr>
              <p:spPr>
                <a:xfrm>
                  <a:off x="2640881" y="4513768"/>
                  <a:ext cx="1159407" cy="884194"/>
                </a:xfrm>
                <a:custGeom>
                  <a:avLst/>
                  <a:gdLst>
                    <a:gd name="connsiteX0" fmla="*/ 27626 w 1159406"/>
                    <a:gd name="connsiteY0" fmla="*/ 830596 h 884194"/>
                    <a:gd name="connsiteX1" fmla="*/ 33482 w 1159406"/>
                    <a:gd name="connsiteY1" fmla="*/ 458181 h 884194"/>
                    <a:gd name="connsiteX2" fmla="*/ 337973 w 1159406"/>
                    <a:gd name="connsiteY2" fmla="*/ 124412 h 884194"/>
                    <a:gd name="connsiteX3" fmla="*/ 364908 w 1159406"/>
                    <a:gd name="connsiteY3" fmla="*/ 102746 h 884194"/>
                    <a:gd name="connsiteX4" fmla="*/ 774800 w 1159406"/>
                    <a:gd name="connsiteY4" fmla="*/ 94548 h 884194"/>
                    <a:gd name="connsiteX5" fmla="*/ 802907 w 1159406"/>
                    <a:gd name="connsiteY5" fmla="*/ 115043 h 884194"/>
                    <a:gd name="connsiteX6" fmla="*/ 1157755 w 1159406"/>
                    <a:gd name="connsiteY6" fmla="*/ 575878 h 884194"/>
                    <a:gd name="connsiteX7" fmla="*/ 1125550 w 1159406"/>
                    <a:gd name="connsiteY7" fmla="*/ 854018 h 884194"/>
                    <a:gd name="connsiteX8" fmla="*/ 1111496 w 1159406"/>
                    <a:gd name="connsiteY8" fmla="*/ 866315 h 884194"/>
                    <a:gd name="connsiteX9" fmla="*/ 1091587 w 1159406"/>
                    <a:gd name="connsiteY9" fmla="*/ 887981 h 884194"/>
                    <a:gd name="connsiteX10" fmla="*/ 1062895 w 1159406"/>
                    <a:gd name="connsiteY10" fmla="*/ 870414 h 884194"/>
                    <a:gd name="connsiteX11" fmla="*/ 1031860 w 1159406"/>
                    <a:gd name="connsiteY11" fmla="*/ 767941 h 884194"/>
                    <a:gd name="connsiteX12" fmla="*/ 1031860 w 1159406"/>
                    <a:gd name="connsiteY12" fmla="*/ 753302 h 884194"/>
                    <a:gd name="connsiteX13" fmla="*/ 1013122 w 1159406"/>
                    <a:gd name="connsiteY13" fmla="*/ 738078 h 884194"/>
                    <a:gd name="connsiteX14" fmla="*/ 756647 w 1159406"/>
                    <a:gd name="connsiteY14" fmla="*/ 783166 h 884194"/>
                    <a:gd name="connsiteX15" fmla="*/ 617284 w 1159406"/>
                    <a:gd name="connsiteY15" fmla="*/ 790192 h 884194"/>
                    <a:gd name="connsiteX16" fmla="*/ 210906 w 1159406"/>
                    <a:gd name="connsiteY16" fmla="*/ 756816 h 884194"/>
                    <a:gd name="connsiteX17" fmla="*/ 125415 w 1159406"/>
                    <a:gd name="connsiteY17" fmla="*/ 736907 h 884194"/>
                    <a:gd name="connsiteX18" fmla="*/ 111361 w 1159406"/>
                    <a:gd name="connsiteY18" fmla="*/ 749203 h 884194"/>
                    <a:gd name="connsiteX19" fmla="*/ 69201 w 1159406"/>
                    <a:gd name="connsiteY19" fmla="*/ 876270 h 884194"/>
                    <a:gd name="connsiteX20" fmla="*/ 31725 w 1159406"/>
                    <a:gd name="connsiteY20" fmla="*/ 869829 h 884194"/>
                    <a:gd name="connsiteX21" fmla="*/ 27626 w 1159406"/>
                    <a:gd name="connsiteY21" fmla="*/ 830596 h 884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59406" h="884194">
                      <a:moveTo>
                        <a:pt x="27626" y="830596"/>
                      </a:moveTo>
                      <a:cubicBezTo>
                        <a:pt x="-9849" y="705872"/>
                        <a:pt x="-10435" y="581148"/>
                        <a:pt x="33482" y="458181"/>
                      </a:cubicBezTo>
                      <a:cubicBezTo>
                        <a:pt x="88525" y="305350"/>
                        <a:pt x="190997" y="194093"/>
                        <a:pt x="337973" y="124412"/>
                      </a:cubicBezTo>
                      <a:cubicBezTo>
                        <a:pt x="349098" y="119142"/>
                        <a:pt x="357296" y="112115"/>
                        <a:pt x="364908" y="102746"/>
                      </a:cubicBezTo>
                      <a:cubicBezTo>
                        <a:pt x="467381" y="-30761"/>
                        <a:pt x="667057" y="-34860"/>
                        <a:pt x="774800" y="94548"/>
                      </a:cubicBezTo>
                      <a:cubicBezTo>
                        <a:pt x="782998" y="103917"/>
                        <a:pt x="791781" y="110359"/>
                        <a:pt x="802907" y="115043"/>
                      </a:cubicBezTo>
                      <a:cubicBezTo>
                        <a:pt x="1004924" y="204048"/>
                        <a:pt x="1123793" y="358050"/>
                        <a:pt x="1157755" y="575878"/>
                      </a:cubicBezTo>
                      <a:cubicBezTo>
                        <a:pt x="1172394" y="670739"/>
                        <a:pt x="1161269" y="764428"/>
                        <a:pt x="1125550" y="854018"/>
                      </a:cubicBezTo>
                      <a:cubicBezTo>
                        <a:pt x="1117352" y="854018"/>
                        <a:pt x="1113838" y="858703"/>
                        <a:pt x="1111496" y="866315"/>
                      </a:cubicBezTo>
                      <a:cubicBezTo>
                        <a:pt x="1108568" y="876270"/>
                        <a:pt x="1104470" y="886810"/>
                        <a:pt x="1091587" y="887981"/>
                      </a:cubicBezTo>
                      <a:cubicBezTo>
                        <a:pt x="1078119" y="889152"/>
                        <a:pt x="1069336" y="880954"/>
                        <a:pt x="1062895" y="870414"/>
                      </a:cubicBezTo>
                      <a:cubicBezTo>
                        <a:pt x="1044742" y="838794"/>
                        <a:pt x="1029518" y="806002"/>
                        <a:pt x="1031860" y="767941"/>
                      </a:cubicBezTo>
                      <a:cubicBezTo>
                        <a:pt x="1031860" y="763257"/>
                        <a:pt x="1031275" y="757987"/>
                        <a:pt x="1031860" y="753302"/>
                      </a:cubicBezTo>
                      <a:cubicBezTo>
                        <a:pt x="1033617" y="738078"/>
                        <a:pt x="1028347" y="733979"/>
                        <a:pt x="1013122" y="738078"/>
                      </a:cubicBezTo>
                      <a:cubicBezTo>
                        <a:pt x="928802" y="760329"/>
                        <a:pt x="843310" y="774968"/>
                        <a:pt x="756647" y="783166"/>
                      </a:cubicBezTo>
                      <a:cubicBezTo>
                        <a:pt x="710388" y="787850"/>
                        <a:pt x="663544" y="789021"/>
                        <a:pt x="617284" y="790192"/>
                      </a:cubicBezTo>
                      <a:cubicBezTo>
                        <a:pt x="480264" y="793120"/>
                        <a:pt x="344999" y="783751"/>
                        <a:pt x="210906" y="756816"/>
                      </a:cubicBezTo>
                      <a:cubicBezTo>
                        <a:pt x="182214" y="750960"/>
                        <a:pt x="153522" y="745105"/>
                        <a:pt x="125415" y="736907"/>
                      </a:cubicBezTo>
                      <a:cubicBezTo>
                        <a:pt x="113118" y="733393"/>
                        <a:pt x="108434" y="735735"/>
                        <a:pt x="111361" y="749203"/>
                      </a:cubicBezTo>
                      <a:cubicBezTo>
                        <a:pt x="120730" y="798976"/>
                        <a:pt x="95551" y="838208"/>
                        <a:pt x="69201" y="876270"/>
                      </a:cubicBezTo>
                      <a:cubicBezTo>
                        <a:pt x="56319" y="894422"/>
                        <a:pt x="40509" y="890323"/>
                        <a:pt x="31725" y="869829"/>
                      </a:cubicBezTo>
                      <a:cubicBezTo>
                        <a:pt x="25284" y="856946"/>
                        <a:pt x="32311" y="843478"/>
                        <a:pt x="27626" y="830596"/>
                      </a:cubicBez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</a:schemeClr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7" name="Freeform: Shape 35">
                  <a:extLst>
                    <a:ext uri="{FF2B5EF4-FFF2-40B4-BE49-F238E27FC236}">
                      <a16:creationId xmlns:a16="http://schemas.microsoft.com/office/drawing/2014/main" id="{1DADF4F1-F221-43D8-A2C1-CFB2C525984C}"/>
                    </a:ext>
                  </a:extLst>
                </p:cNvPr>
                <p:cNvSpPr/>
                <p:nvPr/>
              </p:nvSpPr>
              <p:spPr>
                <a:xfrm>
                  <a:off x="2392394" y="6346256"/>
                  <a:ext cx="1651276" cy="310346"/>
                </a:xfrm>
                <a:custGeom>
                  <a:avLst/>
                  <a:gdLst>
                    <a:gd name="connsiteX0" fmla="*/ 329985 w 1651276"/>
                    <a:gd name="connsiteY0" fmla="*/ 91933 h 310346"/>
                    <a:gd name="connsiteX1" fmla="*/ 488672 w 1651276"/>
                    <a:gd name="connsiteY1" fmla="*/ 141120 h 310346"/>
                    <a:gd name="connsiteX2" fmla="*/ 708842 w 1651276"/>
                    <a:gd name="connsiteY2" fmla="*/ 193234 h 310346"/>
                    <a:gd name="connsiteX3" fmla="*/ 936624 w 1651276"/>
                    <a:gd name="connsiteY3" fmla="*/ 205531 h 310346"/>
                    <a:gd name="connsiteX4" fmla="*/ 1142156 w 1651276"/>
                    <a:gd name="connsiteY4" fmla="*/ 176839 h 310346"/>
                    <a:gd name="connsiteX5" fmla="*/ 1402144 w 1651276"/>
                    <a:gd name="connsiteY5" fmla="*/ 41575 h 310346"/>
                    <a:gd name="connsiteX6" fmla="*/ 1492905 w 1651276"/>
                    <a:gd name="connsiteY6" fmla="*/ 0 h 310346"/>
                    <a:gd name="connsiteX7" fmla="*/ 1653934 w 1651276"/>
                    <a:gd name="connsiteY7" fmla="*/ 252376 h 310346"/>
                    <a:gd name="connsiteX8" fmla="*/ 1653934 w 1651276"/>
                    <a:gd name="connsiteY8" fmla="*/ 312689 h 310346"/>
                    <a:gd name="connsiteX9" fmla="*/ 29594 w 1651276"/>
                    <a:gd name="connsiteY9" fmla="*/ 312689 h 310346"/>
                    <a:gd name="connsiteX10" fmla="*/ 316 w 1651276"/>
                    <a:gd name="connsiteY10" fmla="*/ 283411 h 310346"/>
                    <a:gd name="connsiteX11" fmla="*/ 87564 w 1651276"/>
                    <a:gd name="connsiteY11" fmla="*/ 61484 h 310346"/>
                    <a:gd name="connsiteX12" fmla="*/ 120941 w 1651276"/>
                    <a:gd name="connsiteY12" fmla="*/ 24008 h 310346"/>
                    <a:gd name="connsiteX13" fmla="*/ 156660 w 1651276"/>
                    <a:gd name="connsiteY13" fmla="*/ 35134 h 310346"/>
                    <a:gd name="connsiteX14" fmla="*/ 185352 w 1651276"/>
                    <a:gd name="connsiteY14" fmla="*/ 125895 h 310346"/>
                    <a:gd name="connsiteX15" fmla="*/ 249764 w 1651276"/>
                    <a:gd name="connsiteY15" fmla="*/ 221342 h 310346"/>
                    <a:gd name="connsiteX16" fmla="*/ 305392 w 1651276"/>
                    <a:gd name="connsiteY16" fmla="*/ 102473 h 310346"/>
                    <a:gd name="connsiteX17" fmla="*/ 329985 w 1651276"/>
                    <a:gd name="connsiteY17" fmla="*/ 91933 h 310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651276" h="310346">
                      <a:moveTo>
                        <a:pt x="329985" y="91933"/>
                      </a:moveTo>
                      <a:cubicBezTo>
                        <a:pt x="382686" y="108328"/>
                        <a:pt x="435386" y="125310"/>
                        <a:pt x="488672" y="141120"/>
                      </a:cubicBezTo>
                      <a:cubicBezTo>
                        <a:pt x="561281" y="162200"/>
                        <a:pt x="633890" y="181523"/>
                        <a:pt x="708842" y="193234"/>
                      </a:cubicBezTo>
                      <a:cubicBezTo>
                        <a:pt x="784379" y="204946"/>
                        <a:pt x="859331" y="212558"/>
                        <a:pt x="936624" y="205531"/>
                      </a:cubicBezTo>
                      <a:cubicBezTo>
                        <a:pt x="1005720" y="199090"/>
                        <a:pt x="1074231" y="193234"/>
                        <a:pt x="1142156" y="176839"/>
                      </a:cubicBezTo>
                      <a:cubicBezTo>
                        <a:pt x="1239944" y="152831"/>
                        <a:pt x="1324850" y="104815"/>
                        <a:pt x="1402144" y="41575"/>
                      </a:cubicBezTo>
                      <a:cubicBezTo>
                        <a:pt x="1428494" y="19909"/>
                        <a:pt x="1456601" y="1171"/>
                        <a:pt x="1492905" y="0"/>
                      </a:cubicBezTo>
                      <a:cubicBezTo>
                        <a:pt x="1592450" y="39233"/>
                        <a:pt x="1658619" y="143462"/>
                        <a:pt x="1653934" y="252376"/>
                      </a:cubicBezTo>
                      <a:cubicBezTo>
                        <a:pt x="1653934" y="252962"/>
                        <a:pt x="1655691" y="295122"/>
                        <a:pt x="1653934" y="312689"/>
                      </a:cubicBezTo>
                      <a:cubicBezTo>
                        <a:pt x="1132787" y="312689"/>
                        <a:pt x="550741" y="312689"/>
                        <a:pt x="29594" y="312689"/>
                      </a:cubicBezTo>
                      <a:cubicBezTo>
                        <a:pt x="-270" y="312689"/>
                        <a:pt x="-855" y="312689"/>
                        <a:pt x="316" y="283411"/>
                      </a:cubicBezTo>
                      <a:cubicBezTo>
                        <a:pt x="4415" y="199675"/>
                        <a:pt x="40134" y="128238"/>
                        <a:pt x="87564" y="61484"/>
                      </a:cubicBezTo>
                      <a:cubicBezTo>
                        <a:pt x="96933" y="48016"/>
                        <a:pt x="107473" y="34548"/>
                        <a:pt x="120941" y="24008"/>
                      </a:cubicBezTo>
                      <a:cubicBezTo>
                        <a:pt x="134994" y="21666"/>
                        <a:pt x="146705" y="26350"/>
                        <a:pt x="156660" y="35134"/>
                      </a:cubicBezTo>
                      <a:cubicBezTo>
                        <a:pt x="168371" y="64997"/>
                        <a:pt x="171884" y="97203"/>
                        <a:pt x="185352" y="125895"/>
                      </a:cubicBezTo>
                      <a:cubicBezTo>
                        <a:pt x="201162" y="159858"/>
                        <a:pt x="221071" y="190892"/>
                        <a:pt x="249764" y="221342"/>
                      </a:cubicBezTo>
                      <a:cubicBezTo>
                        <a:pt x="246836" y="169227"/>
                        <a:pt x="270844" y="132922"/>
                        <a:pt x="305392" y="102473"/>
                      </a:cubicBezTo>
                      <a:cubicBezTo>
                        <a:pt x="311833" y="97203"/>
                        <a:pt x="318274" y="89005"/>
                        <a:pt x="329985" y="919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36">
                  <a:extLst>
                    <a:ext uri="{FF2B5EF4-FFF2-40B4-BE49-F238E27FC236}">
                      <a16:creationId xmlns:a16="http://schemas.microsoft.com/office/drawing/2014/main" id="{CE47A5BB-76C7-4649-826E-7814D91773F8}"/>
                    </a:ext>
                  </a:extLst>
                </p:cNvPr>
                <p:cNvSpPr/>
                <p:nvPr/>
              </p:nvSpPr>
              <p:spPr>
                <a:xfrm>
                  <a:off x="2523004" y="5844481"/>
                  <a:ext cx="626548" cy="731949"/>
                </a:xfrm>
                <a:custGeom>
                  <a:avLst/>
                  <a:gdLst>
                    <a:gd name="connsiteX0" fmla="*/ 199375 w 626548"/>
                    <a:gd name="connsiteY0" fmla="*/ 593707 h 731948"/>
                    <a:gd name="connsiteX1" fmla="*/ 125009 w 626548"/>
                    <a:gd name="connsiteY1" fmla="*/ 737169 h 731948"/>
                    <a:gd name="connsiteX2" fmla="*/ 6726 w 626548"/>
                    <a:gd name="connsiteY2" fmla="*/ 526953 h 731948"/>
                    <a:gd name="connsiteX3" fmla="*/ 148432 w 626548"/>
                    <a:gd name="connsiteY3" fmla="*/ 239444 h 731948"/>
                    <a:gd name="connsiteX4" fmla="*/ 265543 w 626548"/>
                    <a:gd name="connsiteY4" fmla="*/ 156294 h 731948"/>
                    <a:gd name="connsiteX5" fmla="*/ 379142 w 626548"/>
                    <a:gd name="connsiteY5" fmla="*/ 536 h 731948"/>
                    <a:gd name="connsiteX6" fmla="*/ 390268 w 626548"/>
                    <a:gd name="connsiteY6" fmla="*/ 4049 h 731948"/>
                    <a:gd name="connsiteX7" fmla="*/ 599898 w 626548"/>
                    <a:gd name="connsiteY7" fmla="*/ 108279 h 731948"/>
                    <a:gd name="connsiteX8" fmla="*/ 626833 w 626548"/>
                    <a:gd name="connsiteY8" fmla="*/ 139313 h 731948"/>
                    <a:gd name="connsiteX9" fmla="*/ 630347 w 626548"/>
                    <a:gd name="connsiteY9" fmla="*/ 172105 h 731948"/>
                    <a:gd name="connsiteX10" fmla="*/ 630347 w 626548"/>
                    <a:gd name="connsiteY10" fmla="*/ 247056 h 731948"/>
                    <a:gd name="connsiteX11" fmla="*/ 478101 w 626548"/>
                    <a:gd name="connsiteY11" fmla="*/ 485379 h 731948"/>
                    <a:gd name="connsiteX12" fmla="*/ 309460 w 626548"/>
                    <a:gd name="connsiteY12" fmla="*/ 552132 h 731948"/>
                    <a:gd name="connsiteX13" fmla="*/ 199375 w 626548"/>
                    <a:gd name="connsiteY13" fmla="*/ 593707 h 731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26548" h="731948">
                      <a:moveTo>
                        <a:pt x="199375" y="593707"/>
                      </a:moveTo>
                      <a:cubicBezTo>
                        <a:pt x="144918" y="626499"/>
                        <a:pt x="120910" y="671586"/>
                        <a:pt x="125009" y="737169"/>
                      </a:cubicBezTo>
                      <a:cubicBezTo>
                        <a:pt x="66453" y="680955"/>
                        <a:pt x="19609" y="602490"/>
                        <a:pt x="6726" y="526953"/>
                      </a:cubicBezTo>
                      <a:cubicBezTo>
                        <a:pt x="-886" y="514071"/>
                        <a:pt x="-31335" y="317909"/>
                        <a:pt x="148432" y="239444"/>
                      </a:cubicBezTo>
                      <a:cubicBezTo>
                        <a:pt x="206988" y="209580"/>
                        <a:pt x="226311" y="183816"/>
                        <a:pt x="265543" y="156294"/>
                      </a:cubicBezTo>
                      <a:cubicBezTo>
                        <a:pt x="321757" y="117648"/>
                        <a:pt x="363332" y="68461"/>
                        <a:pt x="379142" y="536"/>
                      </a:cubicBezTo>
                      <a:cubicBezTo>
                        <a:pt x="383826" y="-1221"/>
                        <a:pt x="386754" y="1707"/>
                        <a:pt x="390268" y="4049"/>
                      </a:cubicBezTo>
                      <a:cubicBezTo>
                        <a:pt x="453508" y="51480"/>
                        <a:pt x="524946" y="83685"/>
                        <a:pt x="599898" y="108279"/>
                      </a:cubicBezTo>
                      <a:cubicBezTo>
                        <a:pt x="616293" y="113549"/>
                        <a:pt x="628590" y="118819"/>
                        <a:pt x="626833" y="139313"/>
                      </a:cubicBezTo>
                      <a:cubicBezTo>
                        <a:pt x="626248" y="143412"/>
                        <a:pt x="630347" y="170933"/>
                        <a:pt x="630347" y="172105"/>
                      </a:cubicBezTo>
                      <a:cubicBezTo>
                        <a:pt x="632103" y="197283"/>
                        <a:pt x="632689" y="221877"/>
                        <a:pt x="630347" y="247056"/>
                      </a:cubicBezTo>
                      <a:cubicBezTo>
                        <a:pt x="622149" y="353628"/>
                        <a:pt x="560080" y="426237"/>
                        <a:pt x="478101" y="485379"/>
                      </a:cubicBezTo>
                      <a:cubicBezTo>
                        <a:pt x="427743" y="522269"/>
                        <a:pt x="368602" y="537493"/>
                        <a:pt x="309460" y="552132"/>
                      </a:cubicBezTo>
                      <a:cubicBezTo>
                        <a:pt x="270813" y="560916"/>
                        <a:pt x="232752" y="570870"/>
                        <a:pt x="199375" y="593707"/>
                      </a:cubicBez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</a:schemeClr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" name="Freeform: Shape 37">
                  <a:extLst>
                    <a:ext uri="{FF2B5EF4-FFF2-40B4-BE49-F238E27FC236}">
                      <a16:creationId xmlns:a16="http://schemas.microsoft.com/office/drawing/2014/main" id="{C287E894-2CD1-4298-99F1-E276A0320A1A}"/>
                    </a:ext>
                  </a:extLst>
                </p:cNvPr>
                <p:cNvSpPr/>
                <p:nvPr/>
              </p:nvSpPr>
              <p:spPr>
                <a:xfrm>
                  <a:off x="2646451" y="5237207"/>
                  <a:ext cx="1235529" cy="1317508"/>
                </a:xfrm>
                <a:custGeom>
                  <a:avLst/>
                  <a:gdLst>
                    <a:gd name="connsiteX0" fmla="*/ 796165 w 1235529"/>
                    <a:gd name="connsiteY0" fmla="*/ 950362 h 1317507"/>
                    <a:gd name="connsiteX1" fmla="*/ 739366 w 1235529"/>
                    <a:gd name="connsiteY1" fmla="*/ 886536 h 1317507"/>
                    <a:gd name="connsiteX2" fmla="*/ 727655 w 1235529"/>
                    <a:gd name="connsiteY2" fmla="*/ 723165 h 1317507"/>
                    <a:gd name="connsiteX3" fmla="*/ 727655 w 1235529"/>
                    <a:gd name="connsiteY3" fmla="*/ 690960 h 1317507"/>
                    <a:gd name="connsiteX4" fmla="*/ 727655 w 1235529"/>
                    <a:gd name="connsiteY4" fmla="*/ 690960 h 1317507"/>
                    <a:gd name="connsiteX5" fmla="*/ 803778 w 1235529"/>
                    <a:gd name="connsiteY5" fmla="*/ 652312 h 1317507"/>
                    <a:gd name="connsiteX6" fmla="*/ 956609 w 1235529"/>
                    <a:gd name="connsiteY6" fmla="*/ 509436 h 1317507"/>
                    <a:gd name="connsiteX7" fmla="*/ 994670 w 1235529"/>
                    <a:gd name="connsiteY7" fmla="*/ 395252 h 1317507"/>
                    <a:gd name="connsiteX8" fmla="*/ 1005796 w 1235529"/>
                    <a:gd name="connsiteY8" fmla="*/ 377686 h 1317507"/>
                    <a:gd name="connsiteX9" fmla="*/ 1077819 w 1235529"/>
                    <a:gd name="connsiteY9" fmla="*/ 324985 h 1317507"/>
                    <a:gd name="connsiteX10" fmla="*/ 1119394 w 1235529"/>
                    <a:gd name="connsiteY10" fmla="*/ 130580 h 1317507"/>
                    <a:gd name="connsiteX11" fmla="*/ 1105341 w 1235529"/>
                    <a:gd name="connsiteY11" fmla="*/ 117697 h 1317507"/>
                    <a:gd name="connsiteX12" fmla="*/ 1099485 w 1235529"/>
                    <a:gd name="connsiteY12" fmla="*/ 144047 h 1317507"/>
                    <a:gd name="connsiteX13" fmla="*/ 1067279 w 1235529"/>
                    <a:gd name="connsiteY13" fmla="*/ 150489 h 1317507"/>
                    <a:gd name="connsiteX14" fmla="*/ 1044443 w 1235529"/>
                    <a:gd name="connsiteY14" fmla="*/ 108914 h 1317507"/>
                    <a:gd name="connsiteX15" fmla="*/ 1034488 w 1235529"/>
                    <a:gd name="connsiteY15" fmla="*/ 1171 h 1317507"/>
                    <a:gd name="connsiteX16" fmla="*/ 564284 w 1235529"/>
                    <a:gd name="connsiteY16" fmla="*/ 62069 h 1317507"/>
                    <a:gd name="connsiteX17" fmla="*/ 91738 w 1235529"/>
                    <a:gd name="connsiteY17" fmla="*/ 0 h 1317507"/>
                    <a:gd name="connsiteX18" fmla="*/ 58361 w 1235529"/>
                    <a:gd name="connsiteY18" fmla="*/ 150489 h 1317507"/>
                    <a:gd name="connsiteX19" fmla="*/ 41966 w 1235529"/>
                    <a:gd name="connsiteY19" fmla="*/ 161029 h 1317507"/>
                    <a:gd name="connsiteX20" fmla="*/ 30840 w 1235529"/>
                    <a:gd name="connsiteY20" fmla="*/ 144633 h 1317507"/>
                    <a:gd name="connsiteX21" fmla="*/ 22057 w 1235529"/>
                    <a:gd name="connsiteY21" fmla="*/ 106572 h 1317507"/>
                    <a:gd name="connsiteX22" fmla="*/ 19714 w 1235529"/>
                    <a:gd name="connsiteY22" fmla="*/ 122967 h 1317507"/>
                    <a:gd name="connsiteX23" fmla="*/ 26155 w 1235529"/>
                    <a:gd name="connsiteY23" fmla="*/ 281068 h 1317507"/>
                    <a:gd name="connsiteX24" fmla="*/ 111062 w 1235529"/>
                    <a:gd name="connsiteY24" fmla="*/ 371830 h 1317507"/>
                    <a:gd name="connsiteX25" fmla="*/ 142682 w 1235529"/>
                    <a:gd name="connsiteY25" fmla="*/ 411062 h 1317507"/>
                    <a:gd name="connsiteX26" fmla="*/ 252181 w 1235529"/>
                    <a:gd name="connsiteY26" fmla="*/ 601369 h 1317507"/>
                    <a:gd name="connsiteX27" fmla="*/ 285558 w 1235529"/>
                    <a:gd name="connsiteY27" fmla="*/ 631233 h 1317507"/>
                    <a:gd name="connsiteX28" fmla="*/ 461811 w 1235529"/>
                    <a:gd name="connsiteY28" fmla="*/ 715553 h 1317507"/>
                    <a:gd name="connsiteX29" fmla="*/ 499873 w 1235529"/>
                    <a:gd name="connsiteY29" fmla="*/ 751272 h 1317507"/>
                    <a:gd name="connsiteX30" fmla="*/ 501629 w 1235529"/>
                    <a:gd name="connsiteY30" fmla="*/ 850817 h 1317507"/>
                    <a:gd name="connsiteX31" fmla="*/ 406183 w 1235529"/>
                    <a:gd name="connsiteY31" fmla="*/ 1042295 h 1317507"/>
                    <a:gd name="connsiteX32" fmla="*/ 190112 w 1235529"/>
                    <a:gd name="connsiteY32" fmla="*/ 1151795 h 1317507"/>
                    <a:gd name="connsiteX33" fmla="*/ 97008 w 1235529"/>
                    <a:gd name="connsiteY33" fmla="*/ 1181658 h 1317507"/>
                    <a:gd name="connsiteX34" fmla="*/ 74757 w 1235529"/>
                    <a:gd name="connsiteY34" fmla="*/ 1203324 h 1317507"/>
                    <a:gd name="connsiteX35" fmla="*/ 92324 w 1235529"/>
                    <a:gd name="connsiteY35" fmla="*/ 1213278 h 1317507"/>
                    <a:gd name="connsiteX36" fmla="*/ 359339 w 1235529"/>
                    <a:gd name="connsiteY36" fmla="*/ 1288230 h 1317507"/>
                    <a:gd name="connsiteX37" fmla="*/ 642164 w 1235529"/>
                    <a:gd name="connsiteY37" fmla="*/ 1322192 h 1317507"/>
                    <a:gd name="connsiteX38" fmla="*/ 739952 w 1235529"/>
                    <a:gd name="connsiteY38" fmla="*/ 1314580 h 1317507"/>
                    <a:gd name="connsiteX39" fmla="*/ 1147501 w 1235529"/>
                    <a:gd name="connsiteY39" fmla="*/ 1157064 h 1317507"/>
                    <a:gd name="connsiteX40" fmla="*/ 1225380 w 1235529"/>
                    <a:gd name="connsiteY40" fmla="*/ 1115490 h 1317507"/>
                    <a:gd name="connsiteX41" fmla="*/ 1237677 w 1235529"/>
                    <a:gd name="connsiteY41" fmla="*/ 1108463 h 1317507"/>
                    <a:gd name="connsiteX42" fmla="*/ 796165 w 1235529"/>
                    <a:gd name="connsiteY42" fmla="*/ 950362 h 1317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235529" h="1317507">
                      <a:moveTo>
                        <a:pt x="796165" y="950362"/>
                      </a:moveTo>
                      <a:cubicBezTo>
                        <a:pt x="762789" y="940408"/>
                        <a:pt x="744051" y="920499"/>
                        <a:pt x="739366" y="886536"/>
                      </a:cubicBezTo>
                      <a:cubicBezTo>
                        <a:pt x="732925" y="842619"/>
                        <a:pt x="727655" y="723165"/>
                        <a:pt x="727655" y="723165"/>
                      </a:cubicBezTo>
                      <a:cubicBezTo>
                        <a:pt x="727655" y="712625"/>
                        <a:pt x="727655" y="701500"/>
                        <a:pt x="727655" y="690960"/>
                      </a:cubicBezTo>
                      <a:cubicBezTo>
                        <a:pt x="727655" y="690960"/>
                        <a:pt x="727655" y="690960"/>
                        <a:pt x="727655" y="690960"/>
                      </a:cubicBezTo>
                      <a:cubicBezTo>
                        <a:pt x="752834" y="678077"/>
                        <a:pt x="779184" y="666366"/>
                        <a:pt x="803778" y="652312"/>
                      </a:cubicBezTo>
                      <a:cubicBezTo>
                        <a:pt x="865847" y="617179"/>
                        <a:pt x="922646" y="575019"/>
                        <a:pt x="956609" y="509436"/>
                      </a:cubicBezTo>
                      <a:cubicBezTo>
                        <a:pt x="975347" y="473132"/>
                        <a:pt x="983544" y="433899"/>
                        <a:pt x="994670" y="395252"/>
                      </a:cubicBezTo>
                      <a:cubicBezTo>
                        <a:pt x="996427" y="388226"/>
                        <a:pt x="995841" y="379442"/>
                        <a:pt x="1005796" y="377686"/>
                      </a:cubicBezTo>
                      <a:cubicBezTo>
                        <a:pt x="1038001" y="371244"/>
                        <a:pt x="1059667" y="349579"/>
                        <a:pt x="1077819" y="324985"/>
                      </a:cubicBezTo>
                      <a:cubicBezTo>
                        <a:pt x="1121736" y="267015"/>
                        <a:pt x="1151014" y="204946"/>
                        <a:pt x="1119394" y="130580"/>
                      </a:cubicBezTo>
                      <a:cubicBezTo>
                        <a:pt x="1113539" y="127652"/>
                        <a:pt x="1114710" y="117112"/>
                        <a:pt x="1105341" y="117697"/>
                      </a:cubicBezTo>
                      <a:cubicBezTo>
                        <a:pt x="1102998" y="127066"/>
                        <a:pt x="1101827" y="135850"/>
                        <a:pt x="1099485" y="144047"/>
                      </a:cubicBezTo>
                      <a:cubicBezTo>
                        <a:pt x="1093044" y="165128"/>
                        <a:pt x="1081333" y="167470"/>
                        <a:pt x="1067279" y="150489"/>
                      </a:cubicBezTo>
                      <a:cubicBezTo>
                        <a:pt x="1056739" y="138192"/>
                        <a:pt x="1050884" y="123553"/>
                        <a:pt x="1044443" y="108914"/>
                      </a:cubicBezTo>
                      <a:cubicBezTo>
                        <a:pt x="1029804" y="74951"/>
                        <a:pt x="1030975" y="39233"/>
                        <a:pt x="1034488" y="1171"/>
                      </a:cubicBezTo>
                      <a:cubicBezTo>
                        <a:pt x="878729" y="43331"/>
                        <a:pt x="722971" y="62655"/>
                        <a:pt x="564284" y="62069"/>
                      </a:cubicBezTo>
                      <a:cubicBezTo>
                        <a:pt x="405598" y="60898"/>
                        <a:pt x="249253" y="42746"/>
                        <a:pt x="91738" y="0"/>
                      </a:cubicBezTo>
                      <a:cubicBezTo>
                        <a:pt x="118088" y="61484"/>
                        <a:pt x="85882" y="105401"/>
                        <a:pt x="58361" y="150489"/>
                      </a:cubicBezTo>
                      <a:cubicBezTo>
                        <a:pt x="54848" y="156344"/>
                        <a:pt x="50163" y="162785"/>
                        <a:pt x="41966" y="161029"/>
                      </a:cubicBezTo>
                      <a:cubicBezTo>
                        <a:pt x="33768" y="159272"/>
                        <a:pt x="33182" y="151074"/>
                        <a:pt x="30840" y="144633"/>
                      </a:cubicBezTo>
                      <a:cubicBezTo>
                        <a:pt x="26155" y="132336"/>
                        <a:pt x="29083" y="118283"/>
                        <a:pt x="22057" y="106572"/>
                      </a:cubicBezTo>
                      <a:cubicBezTo>
                        <a:pt x="20885" y="111842"/>
                        <a:pt x="23228" y="117697"/>
                        <a:pt x="19714" y="122967"/>
                      </a:cubicBezTo>
                      <a:cubicBezTo>
                        <a:pt x="-13077" y="176839"/>
                        <a:pt x="-780" y="229539"/>
                        <a:pt x="26155" y="281068"/>
                      </a:cubicBezTo>
                      <a:cubicBezTo>
                        <a:pt x="46064" y="318544"/>
                        <a:pt x="70072" y="355434"/>
                        <a:pt x="111062" y="371830"/>
                      </a:cubicBezTo>
                      <a:cubicBezTo>
                        <a:pt x="132142" y="380028"/>
                        <a:pt x="138583" y="391739"/>
                        <a:pt x="142682" y="411062"/>
                      </a:cubicBezTo>
                      <a:cubicBezTo>
                        <a:pt x="159077" y="486014"/>
                        <a:pt x="188941" y="553353"/>
                        <a:pt x="252181" y="601369"/>
                      </a:cubicBezTo>
                      <a:cubicBezTo>
                        <a:pt x="253352" y="602540"/>
                        <a:pt x="275018" y="624206"/>
                        <a:pt x="285558" y="631233"/>
                      </a:cubicBezTo>
                      <a:cubicBezTo>
                        <a:pt x="340015" y="668123"/>
                        <a:pt x="399742" y="694473"/>
                        <a:pt x="461811" y="715553"/>
                      </a:cubicBezTo>
                      <a:cubicBezTo>
                        <a:pt x="480549" y="721994"/>
                        <a:pt x="496945" y="728435"/>
                        <a:pt x="499873" y="751272"/>
                      </a:cubicBezTo>
                      <a:cubicBezTo>
                        <a:pt x="500458" y="754200"/>
                        <a:pt x="505143" y="826809"/>
                        <a:pt x="501629" y="850817"/>
                      </a:cubicBezTo>
                      <a:cubicBezTo>
                        <a:pt x="495774" y="927525"/>
                        <a:pt x="458298" y="989009"/>
                        <a:pt x="406183" y="1042295"/>
                      </a:cubicBezTo>
                      <a:cubicBezTo>
                        <a:pt x="346456" y="1103193"/>
                        <a:pt x="271505" y="1133642"/>
                        <a:pt x="190112" y="1151795"/>
                      </a:cubicBezTo>
                      <a:cubicBezTo>
                        <a:pt x="157906" y="1158821"/>
                        <a:pt x="126872" y="1168190"/>
                        <a:pt x="97008" y="1181658"/>
                      </a:cubicBezTo>
                      <a:cubicBezTo>
                        <a:pt x="87054" y="1185757"/>
                        <a:pt x="75342" y="1189270"/>
                        <a:pt x="74757" y="1203324"/>
                      </a:cubicBezTo>
                      <a:cubicBezTo>
                        <a:pt x="78856" y="1209765"/>
                        <a:pt x="85882" y="1211521"/>
                        <a:pt x="92324" y="1213278"/>
                      </a:cubicBezTo>
                      <a:cubicBezTo>
                        <a:pt x="181329" y="1239043"/>
                        <a:pt x="269162" y="1267149"/>
                        <a:pt x="359339" y="1288230"/>
                      </a:cubicBezTo>
                      <a:cubicBezTo>
                        <a:pt x="452442" y="1309895"/>
                        <a:pt x="546132" y="1325120"/>
                        <a:pt x="642164" y="1322192"/>
                      </a:cubicBezTo>
                      <a:cubicBezTo>
                        <a:pt x="674955" y="1321021"/>
                        <a:pt x="707161" y="1316337"/>
                        <a:pt x="739952" y="1314580"/>
                      </a:cubicBezTo>
                      <a:cubicBezTo>
                        <a:pt x="892197" y="1304040"/>
                        <a:pt x="1029218" y="1255438"/>
                        <a:pt x="1147501" y="1157064"/>
                      </a:cubicBezTo>
                      <a:cubicBezTo>
                        <a:pt x="1170338" y="1137741"/>
                        <a:pt x="1194346" y="1119589"/>
                        <a:pt x="1225380" y="1115490"/>
                      </a:cubicBezTo>
                      <a:cubicBezTo>
                        <a:pt x="1230065" y="1114904"/>
                        <a:pt x="1234749" y="1112562"/>
                        <a:pt x="1237677" y="1108463"/>
                      </a:cubicBezTo>
                      <a:cubicBezTo>
                        <a:pt x="1217182" y="1089725"/>
                        <a:pt x="919718" y="988423"/>
                        <a:pt x="796165" y="950362"/>
                      </a:cubicBezTo>
                      <a:close/>
                    </a:path>
                  </a:pathLst>
                </a:custGeom>
                <a:solidFill>
                  <a:srgbClr val="C09679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0" name="Freeform: Shape 38">
                  <a:extLst>
                    <a:ext uri="{FF2B5EF4-FFF2-40B4-BE49-F238E27FC236}">
                      <a16:creationId xmlns:a16="http://schemas.microsoft.com/office/drawing/2014/main" id="{FBFDDAC6-16CE-44E2-8C54-CBB7E8B76410}"/>
                    </a:ext>
                  </a:extLst>
                </p:cNvPr>
                <p:cNvSpPr/>
                <p:nvPr/>
              </p:nvSpPr>
              <p:spPr>
                <a:xfrm>
                  <a:off x="3152765" y="6016001"/>
                  <a:ext cx="5856" cy="70267"/>
                </a:xfrm>
                <a:custGeom>
                  <a:avLst/>
                  <a:gdLst>
                    <a:gd name="connsiteX0" fmla="*/ 0 w 0"/>
                    <a:gd name="connsiteY0" fmla="*/ 74951 h 70267"/>
                    <a:gd name="connsiteX1" fmla="*/ 0 w 0"/>
                    <a:gd name="connsiteY1" fmla="*/ 0 h 70267"/>
                    <a:gd name="connsiteX2" fmla="*/ 0 w 0"/>
                    <a:gd name="connsiteY2" fmla="*/ 74951 h 70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h="70267">
                      <a:moveTo>
                        <a:pt x="0" y="74951"/>
                      </a:moveTo>
                      <a:cubicBezTo>
                        <a:pt x="0" y="49773"/>
                        <a:pt x="0" y="25179"/>
                        <a:pt x="0" y="0"/>
                      </a:cubicBezTo>
                      <a:cubicBezTo>
                        <a:pt x="5856" y="25179"/>
                        <a:pt x="5856" y="50358"/>
                        <a:pt x="0" y="74951"/>
                      </a:cubicBezTo>
                      <a:close/>
                    </a:path>
                  </a:pathLst>
                </a:custGeom>
                <a:solidFill>
                  <a:srgbClr val="C09679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0299081-A429-4C75-A2DD-FE3E03AA10F9}"/>
                </a:ext>
              </a:extLst>
            </p:cNvPr>
            <p:cNvGrpSpPr/>
            <p:nvPr/>
          </p:nvGrpSpPr>
          <p:grpSpPr>
            <a:xfrm>
              <a:off x="7604319" y="2374675"/>
              <a:ext cx="952751" cy="952751"/>
              <a:chOff x="8891613" y="4163826"/>
              <a:chExt cx="1741367" cy="1741367"/>
            </a:xfrm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3FFD9CC7-2DBD-41A8-80F7-43EE19E29C9C}"/>
                  </a:ext>
                </a:extLst>
              </p:cNvPr>
              <p:cNvSpPr/>
              <p:nvPr/>
            </p:nvSpPr>
            <p:spPr>
              <a:xfrm>
                <a:off x="8891613" y="4163826"/>
                <a:ext cx="1741367" cy="17413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5309C8CF-5AB3-42EC-9A0F-B0691E0BB4E1}"/>
                  </a:ext>
                </a:extLst>
              </p:cNvPr>
              <p:cNvGrpSpPr/>
              <p:nvPr/>
            </p:nvGrpSpPr>
            <p:grpSpPr>
              <a:xfrm>
                <a:off x="9213048" y="4407749"/>
                <a:ext cx="1098496" cy="1253521"/>
                <a:chOff x="10255665" y="4623530"/>
                <a:chExt cx="1780099" cy="2031315"/>
              </a:xfrm>
            </p:grpSpPr>
            <p:sp>
              <p:nvSpPr>
                <p:cNvPr id="100" name="Freeform: Shape 40">
                  <a:extLst>
                    <a:ext uri="{FF2B5EF4-FFF2-40B4-BE49-F238E27FC236}">
                      <a16:creationId xmlns:a16="http://schemas.microsoft.com/office/drawing/2014/main" id="{4529A006-8875-4403-B2A7-826F3041FA9A}"/>
                    </a:ext>
                  </a:extLst>
                </p:cNvPr>
                <p:cNvSpPr/>
                <p:nvPr/>
              </p:nvSpPr>
              <p:spPr>
                <a:xfrm>
                  <a:off x="10527907" y="5069090"/>
                  <a:ext cx="1235529" cy="1469753"/>
                </a:xfrm>
                <a:custGeom>
                  <a:avLst/>
                  <a:gdLst>
                    <a:gd name="connsiteX0" fmla="*/ 1210323 w 1235529"/>
                    <a:gd name="connsiteY0" fmla="*/ 283472 h 1469752"/>
                    <a:gd name="connsiteX1" fmla="*/ 1094383 w 1235529"/>
                    <a:gd name="connsiteY1" fmla="*/ 460897 h 1469752"/>
                    <a:gd name="connsiteX2" fmla="*/ 1096725 w 1235529"/>
                    <a:gd name="connsiteY2" fmla="*/ 316849 h 1469752"/>
                    <a:gd name="connsiteX3" fmla="*/ 914030 w 1235529"/>
                    <a:gd name="connsiteY3" fmla="*/ 106048 h 1469752"/>
                    <a:gd name="connsiteX4" fmla="*/ 446754 w 1235529"/>
                    <a:gd name="connsiteY4" fmla="*/ 34610 h 1469752"/>
                    <a:gd name="connsiteX5" fmla="*/ 353651 w 1235529"/>
                    <a:gd name="connsiteY5" fmla="*/ 8260 h 1469752"/>
                    <a:gd name="connsiteX6" fmla="*/ 326129 w 1235529"/>
                    <a:gd name="connsiteY6" fmla="*/ 5917 h 1469752"/>
                    <a:gd name="connsiteX7" fmla="*/ 196135 w 1235529"/>
                    <a:gd name="connsiteY7" fmla="*/ 108390 h 1469752"/>
                    <a:gd name="connsiteX8" fmla="*/ 120013 w 1235529"/>
                    <a:gd name="connsiteY8" fmla="*/ 192711 h 1469752"/>
                    <a:gd name="connsiteX9" fmla="*/ 94833 w 1235529"/>
                    <a:gd name="connsiteY9" fmla="*/ 310408 h 1469752"/>
                    <a:gd name="connsiteX10" fmla="*/ 111815 w 1235529"/>
                    <a:gd name="connsiteY10" fmla="*/ 404097 h 1469752"/>
                    <a:gd name="connsiteX11" fmla="*/ 19296 w 1235529"/>
                    <a:gd name="connsiteY11" fmla="*/ 294012 h 1469752"/>
                    <a:gd name="connsiteX12" fmla="*/ 3486 w 1235529"/>
                    <a:gd name="connsiteY12" fmla="*/ 328560 h 1469752"/>
                    <a:gd name="connsiteX13" fmla="*/ 118841 w 1235529"/>
                    <a:gd name="connsiteY13" fmla="*/ 537605 h 1469752"/>
                    <a:gd name="connsiteX14" fmla="*/ 157488 w 1235529"/>
                    <a:gd name="connsiteY14" fmla="*/ 582693 h 1469752"/>
                    <a:gd name="connsiteX15" fmla="*/ 169200 w 1235529"/>
                    <a:gd name="connsiteY15" fmla="*/ 619583 h 1469752"/>
                    <a:gd name="connsiteX16" fmla="*/ 277528 w 1235529"/>
                    <a:gd name="connsiteY16" fmla="*/ 769486 h 1469752"/>
                    <a:gd name="connsiteX17" fmla="*/ 438557 w 1235529"/>
                    <a:gd name="connsiteY17" fmla="*/ 856149 h 1469752"/>
                    <a:gd name="connsiteX18" fmla="*/ 433872 w 1235529"/>
                    <a:gd name="connsiteY18" fmla="*/ 1021862 h 1469752"/>
                    <a:gd name="connsiteX19" fmla="*/ 356579 w 1235529"/>
                    <a:gd name="connsiteY19" fmla="*/ 1120822 h 1469752"/>
                    <a:gd name="connsiteX20" fmla="*/ 110058 w 1235529"/>
                    <a:gd name="connsiteY20" fmla="*/ 1192260 h 1469752"/>
                    <a:gd name="connsiteX21" fmla="*/ 247664 w 1235529"/>
                    <a:gd name="connsiteY21" fmla="*/ 1336307 h 1469752"/>
                    <a:gd name="connsiteX22" fmla="*/ 757100 w 1235529"/>
                    <a:gd name="connsiteY22" fmla="*/ 1454590 h 1469752"/>
                    <a:gd name="connsiteX23" fmla="*/ 1135372 w 1235529"/>
                    <a:gd name="connsiteY23" fmla="*/ 1193431 h 1469752"/>
                    <a:gd name="connsiteX24" fmla="*/ 862501 w 1235529"/>
                    <a:gd name="connsiteY24" fmla="*/ 1114966 h 1469752"/>
                    <a:gd name="connsiteX25" fmla="*/ 807459 w 1235529"/>
                    <a:gd name="connsiteY25" fmla="*/ 1052897 h 1469752"/>
                    <a:gd name="connsiteX26" fmla="*/ 798089 w 1235529"/>
                    <a:gd name="connsiteY26" fmla="*/ 856149 h 1469752"/>
                    <a:gd name="connsiteX27" fmla="*/ 798089 w 1235529"/>
                    <a:gd name="connsiteY27" fmla="*/ 856149 h 1469752"/>
                    <a:gd name="connsiteX28" fmla="*/ 850790 w 1235529"/>
                    <a:gd name="connsiteY28" fmla="*/ 833312 h 1469752"/>
                    <a:gd name="connsiteX29" fmla="*/ 1077987 w 1235529"/>
                    <a:gd name="connsiteY29" fmla="*/ 586792 h 1469752"/>
                    <a:gd name="connsiteX30" fmla="*/ 1121318 w 1235529"/>
                    <a:gd name="connsiteY30" fmla="*/ 534677 h 1469752"/>
                    <a:gd name="connsiteX31" fmla="*/ 1232575 w 1235529"/>
                    <a:gd name="connsiteY31" fmla="*/ 387116 h 1469752"/>
                    <a:gd name="connsiteX32" fmla="*/ 1210323 w 1235529"/>
                    <a:gd name="connsiteY32" fmla="*/ 283472 h 1469752"/>
                    <a:gd name="connsiteX33" fmla="*/ 788721 w 1235529"/>
                    <a:gd name="connsiteY33" fmla="*/ 886012 h 1469752"/>
                    <a:gd name="connsiteX34" fmla="*/ 789306 w 1235529"/>
                    <a:gd name="connsiteY34" fmla="*/ 887183 h 1469752"/>
                    <a:gd name="connsiteX35" fmla="*/ 788135 w 1235529"/>
                    <a:gd name="connsiteY35" fmla="*/ 888940 h 1469752"/>
                    <a:gd name="connsiteX36" fmla="*/ 788721 w 1235529"/>
                    <a:gd name="connsiteY36" fmla="*/ 886012 h 1469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1235529" h="1469752">
                      <a:moveTo>
                        <a:pt x="1210323" y="283472"/>
                      </a:moveTo>
                      <a:cubicBezTo>
                        <a:pt x="1179874" y="348469"/>
                        <a:pt x="1142398" y="405854"/>
                        <a:pt x="1094383" y="460897"/>
                      </a:cubicBezTo>
                      <a:cubicBezTo>
                        <a:pt x="1100238" y="409953"/>
                        <a:pt x="1101409" y="363108"/>
                        <a:pt x="1096725" y="316849"/>
                      </a:cubicBezTo>
                      <a:cubicBezTo>
                        <a:pt x="1082672" y="176315"/>
                        <a:pt x="991324" y="152892"/>
                        <a:pt x="914030" y="106048"/>
                      </a:cubicBezTo>
                      <a:cubicBezTo>
                        <a:pt x="774082" y="8260"/>
                        <a:pt x="618323" y="3575"/>
                        <a:pt x="446754" y="34610"/>
                      </a:cubicBezTo>
                      <a:cubicBezTo>
                        <a:pt x="410450" y="41051"/>
                        <a:pt x="379415" y="33439"/>
                        <a:pt x="353651" y="8260"/>
                      </a:cubicBezTo>
                      <a:cubicBezTo>
                        <a:pt x="343696" y="-1695"/>
                        <a:pt x="337255" y="-2866"/>
                        <a:pt x="326129" y="5917"/>
                      </a:cubicBezTo>
                      <a:cubicBezTo>
                        <a:pt x="283384" y="40465"/>
                        <a:pt x="238881" y="73256"/>
                        <a:pt x="196135" y="108390"/>
                      </a:cubicBezTo>
                      <a:cubicBezTo>
                        <a:pt x="166857" y="132398"/>
                        <a:pt x="136994" y="157577"/>
                        <a:pt x="120013" y="192711"/>
                      </a:cubicBezTo>
                      <a:cubicBezTo>
                        <a:pt x="101860" y="215547"/>
                        <a:pt x="91320" y="278788"/>
                        <a:pt x="94833" y="310408"/>
                      </a:cubicBezTo>
                      <a:cubicBezTo>
                        <a:pt x="99518" y="343199"/>
                        <a:pt x="105374" y="370720"/>
                        <a:pt x="111815" y="404097"/>
                      </a:cubicBezTo>
                      <a:cubicBezTo>
                        <a:pt x="64384" y="377747"/>
                        <a:pt x="38620" y="339686"/>
                        <a:pt x="19296" y="294012"/>
                      </a:cubicBezTo>
                      <a:cubicBezTo>
                        <a:pt x="9342" y="305138"/>
                        <a:pt x="6414" y="316849"/>
                        <a:pt x="3486" y="328560"/>
                      </a:cubicBezTo>
                      <a:cubicBezTo>
                        <a:pt x="-17594" y="407611"/>
                        <a:pt x="61457" y="517696"/>
                        <a:pt x="118841" y="537605"/>
                      </a:cubicBezTo>
                      <a:cubicBezTo>
                        <a:pt x="144020" y="546388"/>
                        <a:pt x="152804" y="559856"/>
                        <a:pt x="157488" y="582693"/>
                      </a:cubicBezTo>
                      <a:cubicBezTo>
                        <a:pt x="159830" y="595575"/>
                        <a:pt x="165686" y="607286"/>
                        <a:pt x="169200" y="619583"/>
                      </a:cubicBezTo>
                      <a:cubicBezTo>
                        <a:pt x="187352" y="682238"/>
                        <a:pt x="224828" y="730839"/>
                        <a:pt x="277528" y="769486"/>
                      </a:cubicBezTo>
                      <a:cubicBezTo>
                        <a:pt x="327301" y="805791"/>
                        <a:pt x="382343" y="832727"/>
                        <a:pt x="438557" y="856149"/>
                      </a:cubicBezTo>
                      <a:cubicBezTo>
                        <a:pt x="442655" y="877229"/>
                        <a:pt x="435629" y="1004881"/>
                        <a:pt x="433872" y="1021862"/>
                      </a:cubicBezTo>
                      <a:cubicBezTo>
                        <a:pt x="427431" y="1072220"/>
                        <a:pt x="426846" y="1103255"/>
                        <a:pt x="356579" y="1120822"/>
                      </a:cubicBezTo>
                      <a:cubicBezTo>
                        <a:pt x="274014" y="1141902"/>
                        <a:pt x="192036" y="1168252"/>
                        <a:pt x="110058" y="1192260"/>
                      </a:cubicBezTo>
                      <a:cubicBezTo>
                        <a:pt x="151633" y="1244374"/>
                        <a:pt x="194378" y="1295318"/>
                        <a:pt x="247664" y="1336307"/>
                      </a:cubicBezTo>
                      <a:cubicBezTo>
                        <a:pt x="399324" y="1454590"/>
                        <a:pt x="568551" y="1499678"/>
                        <a:pt x="757100" y="1454590"/>
                      </a:cubicBezTo>
                      <a:cubicBezTo>
                        <a:pt x="915787" y="1416529"/>
                        <a:pt x="1038169" y="1322254"/>
                        <a:pt x="1135372" y="1193431"/>
                      </a:cubicBezTo>
                      <a:cubicBezTo>
                        <a:pt x="1044610" y="1167081"/>
                        <a:pt x="953849" y="1140145"/>
                        <a:pt x="862501" y="1114966"/>
                      </a:cubicBezTo>
                      <a:cubicBezTo>
                        <a:pt x="829710" y="1105597"/>
                        <a:pt x="812728" y="1085688"/>
                        <a:pt x="807459" y="1052897"/>
                      </a:cubicBezTo>
                      <a:cubicBezTo>
                        <a:pt x="801017" y="1015421"/>
                        <a:pt x="798089" y="883670"/>
                        <a:pt x="798089" y="856149"/>
                      </a:cubicBezTo>
                      <a:lnTo>
                        <a:pt x="798089" y="856149"/>
                      </a:lnTo>
                      <a:cubicBezTo>
                        <a:pt x="815656" y="848537"/>
                        <a:pt x="833223" y="841510"/>
                        <a:pt x="850790" y="833312"/>
                      </a:cubicBezTo>
                      <a:cubicBezTo>
                        <a:pt x="960290" y="782368"/>
                        <a:pt x="1051637" y="714444"/>
                        <a:pt x="1077987" y="586792"/>
                      </a:cubicBezTo>
                      <a:cubicBezTo>
                        <a:pt x="1083257" y="561027"/>
                        <a:pt x="1095554" y="547559"/>
                        <a:pt x="1121318" y="534677"/>
                      </a:cubicBezTo>
                      <a:cubicBezTo>
                        <a:pt x="1181631" y="505399"/>
                        <a:pt x="1215593" y="450942"/>
                        <a:pt x="1232575" y="387116"/>
                      </a:cubicBezTo>
                      <a:cubicBezTo>
                        <a:pt x="1240773" y="351397"/>
                        <a:pt x="1235502" y="316263"/>
                        <a:pt x="1210323" y="283472"/>
                      </a:cubicBezTo>
                      <a:close/>
                      <a:moveTo>
                        <a:pt x="788721" y="886012"/>
                      </a:moveTo>
                      <a:cubicBezTo>
                        <a:pt x="788721" y="886598"/>
                        <a:pt x="789306" y="886598"/>
                        <a:pt x="789306" y="887183"/>
                      </a:cubicBezTo>
                      <a:cubicBezTo>
                        <a:pt x="789306" y="887769"/>
                        <a:pt x="788721" y="888355"/>
                        <a:pt x="788135" y="888940"/>
                      </a:cubicBezTo>
                      <a:cubicBezTo>
                        <a:pt x="788135" y="887183"/>
                        <a:pt x="788135" y="886598"/>
                        <a:pt x="788721" y="886012"/>
                      </a:cubicBezTo>
                      <a:close/>
                    </a:path>
                  </a:pathLst>
                </a:custGeom>
                <a:solidFill>
                  <a:srgbClr val="F8DFC9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41">
                  <a:extLst>
                    <a:ext uri="{FF2B5EF4-FFF2-40B4-BE49-F238E27FC236}">
                      <a16:creationId xmlns:a16="http://schemas.microsoft.com/office/drawing/2014/main" id="{769444CF-80A3-4327-BB32-0A7229EC14F0}"/>
                    </a:ext>
                  </a:extLst>
                </p:cNvPr>
                <p:cNvSpPr/>
                <p:nvPr/>
              </p:nvSpPr>
              <p:spPr>
                <a:xfrm>
                  <a:off x="10447882" y="4623530"/>
                  <a:ext cx="1370208" cy="1674699"/>
                </a:xfrm>
                <a:custGeom>
                  <a:avLst/>
                  <a:gdLst>
                    <a:gd name="connsiteX0" fmla="*/ 37838 w 1370207"/>
                    <a:gd name="connsiteY0" fmla="*/ 1675881 h 1674698"/>
                    <a:gd name="connsiteX1" fmla="*/ 13245 w 1370207"/>
                    <a:gd name="connsiteY1" fmla="*/ 1452783 h 1674698"/>
                    <a:gd name="connsiteX2" fmla="*/ 60675 w 1370207"/>
                    <a:gd name="connsiteY2" fmla="*/ 1167616 h 1674698"/>
                    <a:gd name="connsiteX3" fmla="*/ 36082 w 1370207"/>
                    <a:gd name="connsiteY3" fmla="*/ 907042 h 1674698"/>
                    <a:gd name="connsiteX4" fmla="*/ 20857 w 1370207"/>
                    <a:gd name="connsiteY4" fmla="*/ 678674 h 1674698"/>
                    <a:gd name="connsiteX5" fmla="*/ 75314 w 1370207"/>
                    <a:gd name="connsiteY5" fmla="*/ 383553 h 1674698"/>
                    <a:gd name="connsiteX6" fmla="*/ 378048 w 1370207"/>
                    <a:gd name="connsiteY6" fmla="*/ 66765 h 1674698"/>
                    <a:gd name="connsiteX7" fmla="*/ 1088331 w 1370207"/>
                    <a:gd name="connsiteY7" fmla="*/ 116538 h 1674698"/>
                    <a:gd name="connsiteX8" fmla="*/ 1327239 w 1370207"/>
                    <a:gd name="connsiteY8" fmla="*/ 439181 h 1674698"/>
                    <a:gd name="connsiteX9" fmla="*/ 1342463 w 1370207"/>
                    <a:gd name="connsiteY9" fmla="*/ 516475 h 1674698"/>
                    <a:gd name="connsiteX10" fmla="*/ 1358273 w 1370207"/>
                    <a:gd name="connsiteY10" fmla="*/ 664621 h 1674698"/>
                    <a:gd name="connsiteX11" fmla="*/ 1346562 w 1370207"/>
                    <a:gd name="connsiteY11" fmla="*/ 891232 h 1674698"/>
                    <a:gd name="connsiteX12" fmla="*/ 1324311 w 1370207"/>
                    <a:gd name="connsiteY12" fmla="*/ 1147122 h 1674698"/>
                    <a:gd name="connsiteX13" fmla="*/ 1357688 w 1370207"/>
                    <a:gd name="connsiteY13" fmla="*/ 1415893 h 1674698"/>
                    <a:gd name="connsiteX14" fmla="*/ 1364129 w 1370207"/>
                    <a:gd name="connsiteY14" fmla="*/ 1602101 h 1674698"/>
                    <a:gd name="connsiteX15" fmla="*/ 1333680 w 1370207"/>
                    <a:gd name="connsiteY15" fmla="*/ 1653630 h 1674698"/>
                    <a:gd name="connsiteX16" fmla="*/ 1271611 w 1370207"/>
                    <a:gd name="connsiteY16" fmla="*/ 1650702 h 1674698"/>
                    <a:gd name="connsiteX17" fmla="*/ 1215397 w 1370207"/>
                    <a:gd name="connsiteY17" fmla="*/ 1646603 h 1674698"/>
                    <a:gd name="connsiteX18" fmla="*/ 934329 w 1370207"/>
                    <a:gd name="connsiteY18" fmla="*/ 1566967 h 1674698"/>
                    <a:gd name="connsiteX19" fmla="*/ 881043 w 1370207"/>
                    <a:gd name="connsiteY19" fmla="*/ 1503727 h 1674698"/>
                    <a:gd name="connsiteX20" fmla="*/ 870503 w 1370207"/>
                    <a:gd name="connsiteY20" fmla="*/ 1384859 h 1674698"/>
                    <a:gd name="connsiteX21" fmla="*/ 872259 w 1370207"/>
                    <a:gd name="connsiteY21" fmla="*/ 1309322 h 1674698"/>
                    <a:gd name="connsiteX22" fmla="*/ 898024 w 1370207"/>
                    <a:gd name="connsiteY22" fmla="*/ 1288242 h 1674698"/>
                    <a:gd name="connsiteX23" fmla="*/ 1043828 w 1370207"/>
                    <a:gd name="connsiteY23" fmla="*/ 1205092 h 1674698"/>
                    <a:gd name="connsiteX24" fmla="*/ 1136347 w 1370207"/>
                    <a:gd name="connsiteY24" fmla="*/ 1076269 h 1674698"/>
                    <a:gd name="connsiteX25" fmla="*/ 1157427 w 1370207"/>
                    <a:gd name="connsiteY25" fmla="*/ 1010686 h 1674698"/>
                    <a:gd name="connsiteX26" fmla="*/ 1182606 w 1370207"/>
                    <a:gd name="connsiteY26" fmla="*/ 983165 h 1674698"/>
                    <a:gd name="connsiteX27" fmla="*/ 1307915 w 1370207"/>
                    <a:gd name="connsiteY27" fmla="*/ 815695 h 1674698"/>
                    <a:gd name="connsiteX28" fmla="*/ 1292106 w 1370207"/>
                    <a:gd name="connsiteY28" fmla="*/ 746014 h 1674698"/>
                    <a:gd name="connsiteX29" fmla="*/ 1264584 w 1370207"/>
                    <a:gd name="connsiteY29" fmla="*/ 791687 h 1674698"/>
                    <a:gd name="connsiteX30" fmla="*/ 1191975 w 1370207"/>
                    <a:gd name="connsiteY30" fmla="*/ 895331 h 1674698"/>
                    <a:gd name="connsiteX31" fmla="*/ 1173822 w 1370207"/>
                    <a:gd name="connsiteY31" fmla="*/ 906457 h 1674698"/>
                    <a:gd name="connsiteX32" fmla="*/ 1170894 w 1370207"/>
                    <a:gd name="connsiteY32" fmla="*/ 887719 h 1674698"/>
                    <a:gd name="connsiteX33" fmla="*/ 1166210 w 1370207"/>
                    <a:gd name="connsiteY33" fmla="*/ 729618 h 1674698"/>
                    <a:gd name="connsiteX34" fmla="*/ 947797 w 1370207"/>
                    <a:gd name="connsiteY34" fmla="*/ 553950 h 1674698"/>
                    <a:gd name="connsiteX35" fmla="*/ 635694 w 1370207"/>
                    <a:gd name="connsiteY35" fmla="*/ 489539 h 1674698"/>
                    <a:gd name="connsiteX36" fmla="*/ 524438 w 1370207"/>
                    <a:gd name="connsiteY36" fmla="*/ 495395 h 1674698"/>
                    <a:gd name="connsiteX37" fmla="*/ 434262 w 1370207"/>
                    <a:gd name="connsiteY37" fmla="*/ 463774 h 1674698"/>
                    <a:gd name="connsiteX38" fmla="*/ 403812 w 1370207"/>
                    <a:gd name="connsiteY38" fmla="*/ 462018 h 1674698"/>
                    <a:gd name="connsiteX39" fmla="*/ 238685 w 1370207"/>
                    <a:gd name="connsiteY39" fmla="*/ 616020 h 1674698"/>
                    <a:gd name="connsiteX40" fmla="*/ 201794 w 1370207"/>
                    <a:gd name="connsiteY40" fmla="*/ 682188 h 1674698"/>
                    <a:gd name="connsiteX41" fmla="*/ 180129 w 1370207"/>
                    <a:gd name="connsiteY41" fmla="*/ 794615 h 1674698"/>
                    <a:gd name="connsiteX42" fmla="*/ 194768 w 1370207"/>
                    <a:gd name="connsiteY42" fmla="*/ 863126 h 1674698"/>
                    <a:gd name="connsiteX43" fmla="*/ 96394 w 1370207"/>
                    <a:gd name="connsiteY43" fmla="*/ 758311 h 1674698"/>
                    <a:gd name="connsiteX44" fmla="*/ 92295 w 1370207"/>
                    <a:gd name="connsiteY44" fmla="*/ 847315 h 1674698"/>
                    <a:gd name="connsiteX45" fmla="*/ 181300 w 1370207"/>
                    <a:gd name="connsiteY45" fmla="*/ 970283 h 1674698"/>
                    <a:gd name="connsiteX46" fmla="*/ 195353 w 1370207"/>
                    <a:gd name="connsiteY46" fmla="*/ 977895 h 1674698"/>
                    <a:gd name="connsiteX47" fmla="*/ 243370 w 1370207"/>
                    <a:gd name="connsiteY47" fmla="*/ 1033523 h 1674698"/>
                    <a:gd name="connsiteX48" fmla="*/ 292556 w 1370207"/>
                    <a:gd name="connsiteY48" fmla="*/ 1147122 h 1674698"/>
                    <a:gd name="connsiteX49" fmla="*/ 436018 w 1370207"/>
                    <a:gd name="connsiteY49" fmla="*/ 1260134 h 1674698"/>
                    <a:gd name="connsiteX50" fmla="*/ 493988 w 1370207"/>
                    <a:gd name="connsiteY50" fmla="*/ 1287656 h 1674698"/>
                    <a:gd name="connsiteX51" fmla="*/ 521510 w 1370207"/>
                    <a:gd name="connsiteY51" fmla="*/ 1310493 h 1674698"/>
                    <a:gd name="connsiteX52" fmla="*/ 523266 w 1370207"/>
                    <a:gd name="connsiteY52" fmla="*/ 1416479 h 1674698"/>
                    <a:gd name="connsiteX53" fmla="*/ 515068 w 1370207"/>
                    <a:gd name="connsiteY53" fmla="*/ 1499043 h 1674698"/>
                    <a:gd name="connsiteX54" fmla="*/ 452999 w 1370207"/>
                    <a:gd name="connsiteY54" fmla="*/ 1570481 h 1674698"/>
                    <a:gd name="connsiteX55" fmla="*/ 189498 w 1370207"/>
                    <a:gd name="connsiteY55" fmla="*/ 1646018 h 1674698"/>
                    <a:gd name="connsiteX56" fmla="*/ 56576 w 1370207"/>
                    <a:gd name="connsiteY56" fmla="*/ 1676467 h 1674698"/>
                    <a:gd name="connsiteX57" fmla="*/ 37838 w 1370207"/>
                    <a:gd name="connsiteY57" fmla="*/ 1675881 h 167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1370207" h="1674698">
                      <a:moveTo>
                        <a:pt x="37838" y="1675881"/>
                      </a:moveTo>
                      <a:cubicBezTo>
                        <a:pt x="-10763" y="1605614"/>
                        <a:pt x="-4908" y="1529492"/>
                        <a:pt x="13245" y="1452783"/>
                      </a:cubicBezTo>
                      <a:cubicBezTo>
                        <a:pt x="35496" y="1359094"/>
                        <a:pt x="57747" y="1264819"/>
                        <a:pt x="60675" y="1167616"/>
                      </a:cubicBezTo>
                      <a:cubicBezTo>
                        <a:pt x="63017" y="1079782"/>
                        <a:pt x="49549" y="993120"/>
                        <a:pt x="36082" y="907042"/>
                      </a:cubicBezTo>
                      <a:cubicBezTo>
                        <a:pt x="24370" y="831506"/>
                        <a:pt x="6218" y="754797"/>
                        <a:pt x="20857" y="678674"/>
                      </a:cubicBezTo>
                      <a:cubicBezTo>
                        <a:pt x="40180" y="580301"/>
                        <a:pt x="39009" y="478413"/>
                        <a:pt x="75314" y="383553"/>
                      </a:cubicBezTo>
                      <a:cubicBezTo>
                        <a:pt x="131527" y="234821"/>
                        <a:pt x="231658" y="128249"/>
                        <a:pt x="378048" y="66765"/>
                      </a:cubicBezTo>
                      <a:cubicBezTo>
                        <a:pt x="622811" y="-35708"/>
                        <a:pt x="862305" y="-21069"/>
                        <a:pt x="1088331" y="116538"/>
                      </a:cubicBezTo>
                      <a:cubicBezTo>
                        <a:pt x="1208956" y="189733"/>
                        <a:pt x="1290349" y="299818"/>
                        <a:pt x="1327239" y="439181"/>
                      </a:cubicBezTo>
                      <a:cubicBezTo>
                        <a:pt x="1334265" y="464360"/>
                        <a:pt x="1341878" y="490710"/>
                        <a:pt x="1342463" y="516475"/>
                      </a:cubicBezTo>
                      <a:cubicBezTo>
                        <a:pt x="1343049" y="566247"/>
                        <a:pt x="1349490" y="615434"/>
                        <a:pt x="1358273" y="664621"/>
                      </a:cubicBezTo>
                      <a:cubicBezTo>
                        <a:pt x="1371741" y="740744"/>
                        <a:pt x="1358859" y="815695"/>
                        <a:pt x="1346562" y="891232"/>
                      </a:cubicBezTo>
                      <a:cubicBezTo>
                        <a:pt x="1332509" y="976138"/>
                        <a:pt x="1324897" y="1061044"/>
                        <a:pt x="1324311" y="1147122"/>
                      </a:cubicBezTo>
                      <a:cubicBezTo>
                        <a:pt x="1323726" y="1237883"/>
                        <a:pt x="1338950" y="1326888"/>
                        <a:pt x="1357688" y="1415893"/>
                      </a:cubicBezTo>
                      <a:cubicBezTo>
                        <a:pt x="1370571" y="1477377"/>
                        <a:pt x="1382282" y="1539446"/>
                        <a:pt x="1364129" y="1602101"/>
                      </a:cubicBezTo>
                      <a:cubicBezTo>
                        <a:pt x="1358859" y="1619668"/>
                        <a:pt x="1340121" y="1636649"/>
                        <a:pt x="1333680" y="1653630"/>
                      </a:cubicBezTo>
                      <a:cubicBezTo>
                        <a:pt x="1312600" y="1662414"/>
                        <a:pt x="1292106" y="1651874"/>
                        <a:pt x="1271611" y="1650702"/>
                      </a:cubicBezTo>
                      <a:cubicBezTo>
                        <a:pt x="1252873" y="1649531"/>
                        <a:pt x="1234135" y="1647189"/>
                        <a:pt x="1215397" y="1646603"/>
                      </a:cubicBezTo>
                      <a:cubicBezTo>
                        <a:pt x="1121122" y="1621424"/>
                        <a:pt x="1028019" y="1593903"/>
                        <a:pt x="934329" y="1566967"/>
                      </a:cubicBezTo>
                      <a:cubicBezTo>
                        <a:pt x="903294" y="1557599"/>
                        <a:pt x="886313" y="1534762"/>
                        <a:pt x="881043" y="1503727"/>
                      </a:cubicBezTo>
                      <a:cubicBezTo>
                        <a:pt x="874602" y="1464495"/>
                        <a:pt x="870503" y="1424677"/>
                        <a:pt x="870503" y="1384859"/>
                      </a:cubicBezTo>
                      <a:cubicBezTo>
                        <a:pt x="870503" y="1359679"/>
                        <a:pt x="868746" y="1334500"/>
                        <a:pt x="872259" y="1309322"/>
                      </a:cubicBezTo>
                      <a:cubicBezTo>
                        <a:pt x="876359" y="1297025"/>
                        <a:pt x="887484" y="1293511"/>
                        <a:pt x="898024" y="1288242"/>
                      </a:cubicBezTo>
                      <a:cubicBezTo>
                        <a:pt x="948968" y="1264819"/>
                        <a:pt x="999326" y="1240226"/>
                        <a:pt x="1043828" y="1205092"/>
                      </a:cubicBezTo>
                      <a:cubicBezTo>
                        <a:pt x="1087160" y="1171130"/>
                        <a:pt x="1119366" y="1129555"/>
                        <a:pt x="1136347" y="1076269"/>
                      </a:cubicBezTo>
                      <a:cubicBezTo>
                        <a:pt x="1143373" y="1054603"/>
                        <a:pt x="1151571" y="1032938"/>
                        <a:pt x="1157427" y="1010686"/>
                      </a:cubicBezTo>
                      <a:cubicBezTo>
                        <a:pt x="1160940" y="997219"/>
                        <a:pt x="1169138" y="989021"/>
                        <a:pt x="1182606" y="983165"/>
                      </a:cubicBezTo>
                      <a:cubicBezTo>
                        <a:pt x="1256387" y="951545"/>
                        <a:pt x="1292106" y="890647"/>
                        <a:pt x="1307915" y="815695"/>
                      </a:cubicBezTo>
                      <a:cubicBezTo>
                        <a:pt x="1312600" y="792273"/>
                        <a:pt x="1306744" y="768851"/>
                        <a:pt x="1292106" y="746014"/>
                      </a:cubicBezTo>
                      <a:cubicBezTo>
                        <a:pt x="1279223" y="760653"/>
                        <a:pt x="1273367" y="777634"/>
                        <a:pt x="1264584" y="791687"/>
                      </a:cubicBezTo>
                      <a:cubicBezTo>
                        <a:pt x="1241748" y="827407"/>
                        <a:pt x="1218911" y="863126"/>
                        <a:pt x="1191975" y="895331"/>
                      </a:cubicBezTo>
                      <a:cubicBezTo>
                        <a:pt x="1187290" y="901187"/>
                        <a:pt x="1182020" y="909970"/>
                        <a:pt x="1173822" y="906457"/>
                      </a:cubicBezTo>
                      <a:cubicBezTo>
                        <a:pt x="1166796" y="903529"/>
                        <a:pt x="1170309" y="894160"/>
                        <a:pt x="1170894" y="887719"/>
                      </a:cubicBezTo>
                      <a:cubicBezTo>
                        <a:pt x="1173237" y="835019"/>
                        <a:pt x="1175579" y="782318"/>
                        <a:pt x="1166210" y="729618"/>
                      </a:cubicBezTo>
                      <a:cubicBezTo>
                        <a:pt x="1152157" y="666963"/>
                        <a:pt x="987029" y="575616"/>
                        <a:pt x="947797" y="553950"/>
                      </a:cubicBezTo>
                      <a:cubicBezTo>
                        <a:pt x="827757" y="487782"/>
                        <a:pt x="772129" y="469630"/>
                        <a:pt x="635694" y="489539"/>
                      </a:cubicBezTo>
                      <a:cubicBezTo>
                        <a:pt x="621055" y="491881"/>
                        <a:pt x="552544" y="500079"/>
                        <a:pt x="524438" y="495395"/>
                      </a:cubicBezTo>
                      <a:cubicBezTo>
                        <a:pt x="492232" y="490124"/>
                        <a:pt x="460026" y="482512"/>
                        <a:pt x="434262" y="463774"/>
                      </a:cubicBezTo>
                      <a:cubicBezTo>
                        <a:pt x="424307" y="456162"/>
                        <a:pt x="415523" y="452649"/>
                        <a:pt x="403812" y="462018"/>
                      </a:cubicBezTo>
                      <a:cubicBezTo>
                        <a:pt x="348184" y="507691"/>
                        <a:pt x="289628" y="564490"/>
                        <a:pt x="238685" y="616020"/>
                      </a:cubicBezTo>
                      <a:cubicBezTo>
                        <a:pt x="225217" y="629488"/>
                        <a:pt x="204722" y="681017"/>
                        <a:pt x="201794" y="682188"/>
                      </a:cubicBezTo>
                      <a:cubicBezTo>
                        <a:pt x="172516" y="733717"/>
                        <a:pt x="176030" y="775292"/>
                        <a:pt x="180129" y="794615"/>
                      </a:cubicBezTo>
                      <a:cubicBezTo>
                        <a:pt x="183057" y="817452"/>
                        <a:pt x="194768" y="846145"/>
                        <a:pt x="194768" y="863126"/>
                      </a:cubicBezTo>
                      <a:cubicBezTo>
                        <a:pt x="194768" y="872495"/>
                        <a:pt x="122744" y="807497"/>
                        <a:pt x="96394" y="758311"/>
                      </a:cubicBezTo>
                      <a:cubicBezTo>
                        <a:pt x="79998" y="787589"/>
                        <a:pt x="82341" y="818037"/>
                        <a:pt x="92295" y="847315"/>
                      </a:cubicBezTo>
                      <a:cubicBezTo>
                        <a:pt x="108691" y="897088"/>
                        <a:pt x="139140" y="938077"/>
                        <a:pt x="181300" y="970283"/>
                      </a:cubicBezTo>
                      <a:cubicBezTo>
                        <a:pt x="185399" y="973796"/>
                        <a:pt x="190083" y="977310"/>
                        <a:pt x="195353" y="977895"/>
                      </a:cubicBezTo>
                      <a:cubicBezTo>
                        <a:pt x="228144" y="982580"/>
                        <a:pt x="236342" y="1006002"/>
                        <a:pt x="243370" y="1033523"/>
                      </a:cubicBezTo>
                      <a:cubicBezTo>
                        <a:pt x="253324" y="1073927"/>
                        <a:pt x="268548" y="1112574"/>
                        <a:pt x="292556" y="1147122"/>
                      </a:cubicBezTo>
                      <a:cubicBezTo>
                        <a:pt x="328861" y="1199237"/>
                        <a:pt x="382732" y="1229686"/>
                        <a:pt x="436018" y="1260134"/>
                      </a:cubicBezTo>
                      <a:cubicBezTo>
                        <a:pt x="454756" y="1270675"/>
                        <a:pt x="474079" y="1280044"/>
                        <a:pt x="493988" y="1287656"/>
                      </a:cubicBezTo>
                      <a:cubicBezTo>
                        <a:pt x="505114" y="1292340"/>
                        <a:pt x="517411" y="1297025"/>
                        <a:pt x="521510" y="1310493"/>
                      </a:cubicBezTo>
                      <a:cubicBezTo>
                        <a:pt x="524438" y="1345626"/>
                        <a:pt x="522095" y="1381345"/>
                        <a:pt x="523266" y="1416479"/>
                      </a:cubicBezTo>
                      <a:cubicBezTo>
                        <a:pt x="519753" y="1444000"/>
                        <a:pt x="519168" y="1471521"/>
                        <a:pt x="515068" y="1499043"/>
                      </a:cubicBezTo>
                      <a:cubicBezTo>
                        <a:pt x="509799" y="1536518"/>
                        <a:pt x="489304" y="1560526"/>
                        <a:pt x="452999" y="1570481"/>
                      </a:cubicBezTo>
                      <a:cubicBezTo>
                        <a:pt x="365165" y="1595074"/>
                        <a:pt x="277917" y="1622010"/>
                        <a:pt x="189498" y="1646018"/>
                      </a:cubicBezTo>
                      <a:cubicBezTo>
                        <a:pt x="143825" y="1650702"/>
                        <a:pt x="98736" y="1658315"/>
                        <a:pt x="56576" y="1676467"/>
                      </a:cubicBezTo>
                      <a:cubicBezTo>
                        <a:pt x="51306" y="1677052"/>
                        <a:pt x="44279" y="1679980"/>
                        <a:pt x="37838" y="1675881"/>
                      </a:cubicBezTo>
                      <a:close/>
                    </a:path>
                  </a:pathLst>
                </a:custGeom>
                <a:solidFill>
                  <a:srgbClr val="C09200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r>
                    <a:rPr lang="en-US" dirty="0"/>
                    <a:t>	</a:t>
                  </a:r>
                </a:p>
              </p:txBody>
            </p:sp>
            <p:sp>
              <p:nvSpPr>
                <p:cNvPr id="102" name="Freeform: Shape 42">
                  <a:extLst>
                    <a:ext uri="{FF2B5EF4-FFF2-40B4-BE49-F238E27FC236}">
                      <a16:creationId xmlns:a16="http://schemas.microsoft.com/office/drawing/2014/main" id="{03D63CA4-465C-4193-95CE-BFFF4CE0868A}"/>
                    </a:ext>
                  </a:extLst>
                </p:cNvPr>
                <p:cNvSpPr/>
                <p:nvPr/>
              </p:nvSpPr>
              <p:spPr>
                <a:xfrm>
                  <a:off x="10255665" y="6262521"/>
                  <a:ext cx="1780099" cy="392324"/>
                </a:xfrm>
                <a:custGeom>
                  <a:avLst/>
                  <a:gdLst>
                    <a:gd name="connsiteX0" fmla="*/ 1407028 w 1780099"/>
                    <a:gd name="connsiteY0" fmla="*/ 1171 h 392324"/>
                    <a:gd name="connsiteX1" fmla="*/ 1525897 w 1780099"/>
                    <a:gd name="connsiteY1" fmla="*/ 13468 h 392324"/>
                    <a:gd name="connsiteX2" fmla="*/ 1717375 w 1780099"/>
                    <a:gd name="connsiteY2" fmla="*/ 140534 h 392324"/>
                    <a:gd name="connsiteX3" fmla="*/ 1781201 w 1780099"/>
                    <a:gd name="connsiteY3" fmla="*/ 381785 h 392324"/>
                    <a:gd name="connsiteX4" fmla="*/ 1764219 w 1780099"/>
                    <a:gd name="connsiteY4" fmla="*/ 397009 h 392324"/>
                    <a:gd name="connsiteX5" fmla="*/ 1747824 w 1780099"/>
                    <a:gd name="connsiteY5" fmla="*/ 397009 h 392324"/>
                    <a:gd name="connsiteX6" fmla="*/ 26281 w 1780099"/>
                    <a:gd name="connsiteY6" fmla="*/ 397009 h 392324"/>
                    <a:gd name="connsiteX7" fmla="*/ 1687 w 1780099"/>
                    <a:gd name="connsiteY7" fmla="*/ 367731 h 392324"/>
                    <a:gd name="connsiteX8" fmla="*/ 229469 w 1780099"/>
                    <a:gd name="connsiteY8" fmla="*/ 36890 h 392324"/>
                    <a:gd name="connsiteX9" fmla="*/ 381715 w 1780099"/>
                    <a:gd name="connsiteY9" fmla="*/ 0 h 392324"/>
                    <a:gd name="connsiteX10" fmla="*/ 408065 w 1780099"/>
                    <a:gd name="connsiteY10" fmla="*/ 22837 h 392324"/>
                    <a:gd name="connsiteX11" fmla="*/ 723681 w 1780099"/>
                    <a:gd name="connsiteY11" fmla="*/ 247106 h 392324"/>
                    <a:gd name="connsiteX12" fmla="*/ 1176904 w 1780099"/>
                    <a:gd name="connsiteY12" fmla="*/ 197333 h 392324"/>
                    <a:gd name="connsiteX13" fmla="*/ 1384192 w 1780099"/>
                    <a:gd name="connsiteY13" fmla="*/ 21080 h 392324"/>
                    <a:gd name="connsiteX14" fmla="*/ 1407028 w 1780099"/>
                    <a:gd name="connsiteY14" fmla="*/ 1171 h 392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80099" h="392324">
                      <a:moveTo>
                        <a:pt x="1407028" y="1171"/>
                      </a:moveTo>
                      <a:cubicBezTo>
                        <a:pt x="1447432" y="-585"/>
                        <a:pt x="1486665" y="5856"/>
                        <a:pt x="1525897" y="13468"/>
                      </a:cubicBezTo>
                      <a:cubicBezTo>
                        <a:pt x="1603191" y="35134"/>
                        <a:pt x="1669944" y="74366"/>
                        <a:pt x="1717375" y="140534"/>
                      </a:cubicBezTo>
                      <a:cubicBezTo>
                        <a:pt x="1769489" y="212558"/>
                        <a:pt x="1787642" y="293951"/>
                        <a:pt x="1781201" y="381785"/>
                      </a:cubicBezTo>
                      <a:cubicBezTo>
                        <a:pt x="1780615" y="394081"/>
                        <a:pt x="1775930" y="398180"/>
                        <a:pt x="1764219" y="397009"/>
                      </a:cubicBezTo>
                      <a:cubicBezTo>
                        <a:pt x="1758950" y="396423"/>
                        <a:pt x="1753680" y="397009"/>
                        <a:pt x="1747824" y="397009"/>
                      </a:cubicBezTo>
                      <a:cubicBezTo>
                        <a:pt x="1173976" y="397009"/>
                        <a:pt x="600128" y="397009"/>
                        <a:pt x="26281" y="397009"/>
                      </a:cubicBezTo>
                      <a:cubicBezTo>
                        <a:pt x="-2412" y="397009"/>
                        <a:pt x="-1826" y="397009"/>
                        <a:pt x="1687" y="367731"/>
                      </a:cubicBezTo>
                      <a:cubicBezTo>
                        <a:pt x="18083" y="216071"/>
                        <a:pt x="92448" y="105401"/>
                        <a:pt x="229469" y="36890"/>
                      </a:cubicBezTo>
                      <a:cubicBezTo>
                        <a:pt x="278071" y="15810"/>
                        <a:pt x="328429" y="1757"/>
                        <a:pt x="381715" y="0"/>
                      </a:cubicBezTo>
                      <a:cubicBezTo>
                        <a:pt x="396939" y="0"/>
                        <a:pt x="401038" y="13468"/>
                        <a:pt x="408065" y="22837"/>
                      </a:cubicBezTo>
                      <a:cubicBezTo>
                        <a:pt x="490628" y="129409"/>
                        <a:pt x="594858" y="207873"/>
                        <a:pt x="723681" y="247106"/>
                      </a:cubicBezTo>
                      <a:cubicBezTo>
                        <a:pt x="881197" y="295122"/>
                        <a:pt x="1032857" y="278141"/>
                        <a:pt x="1176904" y="197333"/>
                      </a:cubicBezTo>
                      <a:cubicBezTo>
                        <a:pt x="1257711" y="152245"/>
                        <a:pt x="1325050" y="91933"/>
                        <a:pt x="1384192" y="21080"/>
                      </a:cubicBezTo>
                      <a:cubicBezTo>
                        <a:pt x="1391219" y="12882"/>
                        <a:pt x="1396489" y="4099"/>
                        <a:pt x="1407028" y="117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43">
                  <a:extLst>
                    <a:ext uri="{FF2B5EF4-FFF2-40B4-BE49-F238E27FC236}">
                      <a16:creationId xmlns:a16="http://schemas.microsoft.com/office/drawing/2014/main" id="{0ED18EC0-CEA0-464A-947A-63269152E570}"/>
                    </a:ext>
                  </a:extLst>
                </p:cNvPr>
                <p:cNvSpPr/>
                <p:nvPr/>
              </p:nvSpPr>
              <p:spPr>
                <a:xfrm>
                  <a:off x="10603708" y="5246212"/>
                  <a:ext cx="1036439" cy="339624"/>
                </a:xfrm>
                <a:custGeom>
                  <a:avLst/>
                  <a:gdLst>
                    <a:gd name="connsiteX0" fmla="*/ 1019752 w 1036439"/>
                    <a:gd name="connsiteY0" fmla="*/ 20859 h 339624"/>
                    <a:gd name="connsiteX1" fmla="*/ 899713 w 1036439"/>
                    <a:gd name="connsiteY1" fmla="*/ 3292 h 339624"/>
                    <a:gd name="connsiteX2" fmla="*/ 776160 w 1036439"/>
                    <a:gd name="connsiteY2" fmla="*/ 364 h 339624"/>
                    <a:gd name="connsiteX3" fmla="*/ 625671 w 1036439"/>
                    <a:gd name="connsiteY3" fmla="*/ 26129 h 339624"/>
                    <a:gd name="connsiteX4" fmla="*/ 571800 w 1036439"/>
                    <a:gd name="connsiteY4" fmla="*/ 80586 h 339624"/>
                    <a:gd name="connsiteX5" fmla="*/ 466985 w 1036439"/>
                    <a:gd name="connsiteY5" fmla="*/ 80586 h 339624"/>
                    <a:gd name="connsiteX6" fmla="*/ 413114 w 1036439"/>
                    <a:gd name="connsiteY6" fmla="*/ 26129 h 339624"/>
                    <a:gd name="connsiteX7" fmla="*/ 262624 w 1036439"/>
                    <a:gd name="connsiteY7" fmla="*/ 364 h 339624"/>
                    <a:gd name="connsiteX8" fmla="*/ 45382 w 1036439"/>
                    <a:gd name="connsiteY8" fmla="*/ 16760 h 339624"/>
                    <a:gd name="connsiteX9" fmla="*/ 18447 w 1036439"/>
                    <a:gd name="connsiteY9" fmla="*/ 21444 h 339624"/>
                    <a:gd name="connsiteX10" fmla="*/ 2051 w 1036439"/>
                    <a:gd name="connsiteY10" fmla="*/ 47209 h 339624"/>
                    <a:gd name="connsiteX11" fmla="*/ 23717 w 1036439"/>
                    <a:gd name="connsiteY11" fmla="*/ 99909 h 339624"/>
                    <a:gd name="connsiteX12" fmla="*/ 45968 w 1036439"/>
                    <a:gd name="connsiteY12" fmla="*/ 172518 h 339624"/>
                    <a:gd name="connsiteX13" fmla="*/ 150783 w 1036439"/>
                    <a:gd name="connsiteY13" fmla="*/ 318322 h 339624"/>
                    <a:gd name="connsiteX14" fmla="*/ 322352 w 1036439"/>
                    <a:gd name="connsiteY14" fmla="*/ 336475 h 339624"/>
                    <a:gd name="connsiteX15" fmla="*/ 477525 w 1036439"/>
                    <a:gd name="connsiteY15" fmla="*/ 161393 h 339624"/>
                    <a:gd name="connsiteX16" fmla="*/ 563602 w 1036439"/>
                    <a:gd name="connsiteY16" fmla="*/ 156708 h 339624"/>
                    <a:gd name="connsiteX17" fmla="*/ 708821 w 1036439"/>
                    <a:gd name="connsiteY17" fmla="*/ 335304 h 339624"/>
                    <a:gd name="connsiteX18" fmla="*/ 844085 w 1036439"/>
                    <a:gd name="connsiteY18" fmla="*/ 333547 h 339624"/>
                    <a:gd name="connsiteX19" fmla="*/ 996330 w 1036439"/>
                    <a:gd name="connsiteY19" fmla="*/ 161978 h 339624"/>
                    <a:gd name="connsiteX20" fmla="*/ 1013311 w 1036439"/>
                    <a:gd name="connsiteY20" fmla="*/ 108692 h 339624"/>
                    <a:gd name="connsiteX21" fmla="*/ 1038490 w 1036439"/>
                    <a:gd name="connsiteY21" fmla="*/ 47209 h 339624"/>
                    <a:gd name="connsiteX22" fmla="*/ 1019752 w 1036439"/>
                    <a:gd name="connsiteY22" fmla="*/ 20859 h 339624"/>
                    <a:gd name="connsiteX23" fmla="*/ 440049 w 1036439"/>
                    <a:gd name="connsiteY23" fmla="*/ 166077 h 339624"/>
                    <a:gd name="connsiteX24" fmla="*/ 294830 w 1036439"/>
                    <a:gd name="connsiteY24" fmla="*/ 315395 h 339624"/>
                    <a:gd name="connsiteX25" fmla="*/ 201141 w 1036439"/>
                    <a:gd name="connsiteY25" fmla="*/ 311881 h 339624"/>
                    <a:gd name="connsiteX26" fmla="*/ 91642 w 1036439"/>
                    <a:gd name="connsiteY26" fmla="*/ 222291 h 339624"/>
                    <a:gd name="connsiteX27" fmla="*/ 72318 w 1036439"/>
                    <a:gd name="connsiteY27" fmla="*/ 112206 h 339624"/>
                    <a:gd name="connsiteX28" fmla="*/ 154296 w 1036439"/>
                    <a:gd name="connsiteY28" fmla="*/ 39596 h 339624"/>
                    <a:gd name="connsiteX29" fmla="*/ 230419 w 1036439"/>
                    <a:gd name="connsiteY29" fmla="*/ 39596 h 339624"/>
                    <a:gd name="connsiteX30" fmla="*/ 351630 w 1036439"/>
                    <a:gd name="connsiteY30" fmla="*/ 47794 h 339624"/>
                    <a:gd name="connsiteX31" fmla="*/ 440049 w 1036439"/>
                    <a:gd name="connsiteY31" fmla="*/ 166077 h 339624"/>
                    <a:gd name="connsiteX32" fmla="*/ 949485 w 1036439"/>
                    <a:gd name="connsiteY32" fmla="*/ 215264 h 339624"/>
                    <a:gd name="connsiteX33" fmla="*/ 767377 w 1036439"/>
                    <a:gd name="connsiteY33" fmla="*/ 317152 h 339624"/>
                    <a:gd name="connsiteX34" fmla="*/ 656121 w 1036439"/>
                    <a:gd name="connsiteY34" fmla="*/ 284360 h 339624"/>
                    <a:gd name="connsiteX35" fmla="*/ 615717 w 1036439"/>
                    <a:gd name="connsiteY35" fmla="*/ 87027 h 339624"/>
                    <a:gd name="connsiteX36" fmla="*/ 650850 w 1036439"/>
                    <a:gd name="connsiteY36" fmla="*/ 58920 h 339624"/>
                    <a:gd name="connsiteX37" fmla="*/ 735756 w 1036439"/>
                    <a:gd name="connsiteY37" fmla="*/ 40182 h 339624"/>
                    <a:gd name="connsiteX38" fmla="*/ 883317 w 1036439"/>
                    <a:gd name="connsiteY38" fmla="*/ 40182 h 339624"/>
                    <a:gd name="connsiteX39" fmla="*/ 966467 w 1036439"/>
                    <a:gd name="connsiteY39" fmla="*/ 128016 h 339624"/>
                    <a:gd name="connsiteX40" fmla="*/ 949485 w 1036439"/>
                    <a:gd name="connsiteY40" fmla="*/ 215264 h 339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1036439" h="339624">
                      <a:moveTo>
                        <a:pt x="1019752" y="20859"/>
                      </a:moveTo>
                      <a:cubicBezTo>
                        <a:pt x="979349" y="15589"/>
                        <a:pt x="939531" y="9147"/>
                        <a:pt x="899713" y="3292"/>
                      </a:cubicBezTo>
                      <a:cubicBezTo>
                        <a:pt x="858724" y="2121"/>
                        <a:pt x="817149" y="-807"/>
                        <a:pt x="776160" y="364"/>
                      </a:cubicBezTo>
                      <a:cubicBezTo>
                        <a:pt x="724631" y="950"/>
                        <a:pt x="673687" y="5048"/>
                        <a:pt x="625671" y="26129"/>
                      </a:cubicBezTo>
                      <a:cubicBezTo>
                        <a:pt x="600492" y="37254"/>
                        <a:pt x="577070" y="50722"/>
                        <a:pt x="571800" y="80586"/>
                      </a:cubicBezTo>
                      <a:cubicBezTo>
                        <a:pt x="570043" y="89369"/>
                        <a:pt x="468742" y="88784"/>
                        <a:pt x="466985" y="80586"/>
                      </a:cubicBezTo>
                      <a:cubicBezTo>
                        <a:pt x="461129" y="50722"/>
                        <a:pt x="438292" y="37254"/>
                        <a:pt x="413114" y="26129"/>
                      </a:cubicBezTo>
                      <a:cubicBezTo>
                        <a:pt x="365097" y="5048"/>
                        <a:pt x="313569" y="1535"/>
                        <a:pt x="262624" y="364"/>
                      </a:cubicBezTo>
                      <a:cubicBezTo>
                        <a:pt x="189430" y="-1978"/>
                        <a:pt x="117406" y="7391"/>
                        <a:pt x="45382" y="16760"/>
                      </a:cubicBezTo>
                      <a:cubicBezTo>
                        <a:pt x="36599" y="18517"/>
                        <a:pt x="27230" y="20859"/>
                        <a:pt x="18447" y="21444"/>
                      </a:cubicBezTo>
                      <a:cubicBezTo>
                        <a:pt x="1465" y="23201"/>
                        <a:pt x="-3219" y="29642"/>
                        <a:pt x="2051" y="47209"/>
                      </a:cubicBezTo>
                      <a:cubicBezTo>
                        <a:pt x="9663" y="75901"/>
                        <a:pt x="15519" y="89954"/>
                        <a:pt x="23717" y="99909"/>
                      </a:cubicBezTo>
                      <a:cubicBezTo>
                        <a:pt x="43040" y="123917"/>
                        <a:pt x="43040" y="149096"/>
                        <a:pt x="45968" y="172518"/>
                      </a:cubicBezTo>
                      <a:cubicBezTo>
                        <a:pt x="54751" y="240443"/>
                        <a:pt x="87543" y="290216"/>
                        <a:pt x="150783" y="318322"/>
                      </a:cubicBezTo>
                      <a:cubicBezTo>
                        <a:pt x="205826" y="342331"/>
                        <a:pt x="263796" y="346430"/>
                        <a:pt x="322352" y="336475"/>
                      </a:cubicBezTo>
                      <a:cubicBezTo>
                        <a:pt x="417798" y="320079"/>
                        <a:pt x="471669" y="258596"/>
                        <a:pt x="477525" y="161393"/>
                      </a:cubicBezTo>
                      <a:cubicBezTo>
                        <a:pt x="479867" y="127430"/>
                        <a:pt x="563602" y="134457"/>
                        <a:pt x="563602" y="156708"/>
                      </a:cubicBezTo>
                      <a:cubicBezTo>
                        <a:pt x="564187" y="249812"/>
                        <a:pt x="620402" y="317152"/>
                        <a:pt x="708821" y="335304"/>
                      </a:cubicBezTo>
                      <a:cubicBezTo>
                        <a:pt x="753909" y="344673"/>
                        <a:pt x="798997" y="343502"/>
                        <a:pt x="844085" y="333547"/>
                      </a:cubicBezTo>
                      <a:cubicBezTo>
                        <a:pt x="937189" y="313053"/>
                        <a:pt x="984619" y="258010"/>
                        <a:pt x="996330" y="161978"/>
                      </a:cubicBezTo>
                      <a:cubicBezTo>
                        <a:pt x="998673" y="143826"/>
                        <a:pt x="997501" y="123331"/>
                        <a:pt x="1013311" y="108692"/>
                      </a:cubicBezTo>
                      <a:cubicBezTo>
                        <a:pt x="1033806" y="92882"/>
                        <a:pt x="1030293" y="67703"/>
                        <a:pt x="1038490" y="47209"/>
                      </a:cubicBezTo>
                      <a:cubicBezTo>
                        <a:pt x="1044346" y="27300"/>
                        <a:pt x="1035562" y="23201"/>
                        <a:pt x="1019752" y="20859"/>
                      </a:cubicBezTo>
                      <a:close/>
                      <a:moveTo>
                        <a:pt x="440049" y="166077"/>
                      </a:moveTo>
                      <a:cubicBezTo>
                        <a:pt x="435950" y="251569"/>
                        <a:pt x="379736" y="308954"/>
                        <a:pt x="294830" y="315395"/>
                      </a:cubicBezTo>
                      <a:cubicBezTo>
                        <a:pt x="263211" y="317737"/>
                        <a:pt x="232176" y="318322"/>
                        <a:pt x="201141" y="311881"/>
                      </a:cubicBezTo>
                      <a:cubicBezTo>
                        <a:pt x="149027" y="300756"/>
                        <a:pt x="112722" y="270892"/>
                        <a:pt x="91642" y="222291"/>
                      </a:cubicBezTo>
                      <a:cubicBezTo>
                        <a:pt x="76417" y="187157"/>
                        <a:pt x="69976" y="150267"/>
                        <a:pt x="72318" y="112206"/>
                      </a:cubicBezTo>
                      <a:cubicBezTo>
                        <a:pt x="74075" y="74145"/>
                        <a:pt x="110379" y="41939"/>
                        <a:pt x="154296" y="39596"/>
                      </a:cubicBezTo>
                      <a:cubicBezTo>
                        <a:pt x="179475" y="38425"/>
                        <a:pt x="204655" y="39596"/>
                        <a:pt x="230419" y="39596"/>
                      </a:cubicBezTo>
                      <a:cubicBezTo>
                        <a:pt x="270822" y="37840"/>
                        <a:pt x="311812" y="37840"/>
                        <a:pt x="351630" y="47794"/>
                      </a:cubicBezTo>
                      <a:cubicBezTo>
                        <a:pt x="416627" y="63604"/>
                        <a:pt x="443562" y="98738"/>
                        <a:pt x="440049" y="166077"/>
                      </a:cubicBezTo>
                      <a:close/>
                      <a:moveTo>
                        <a:pt x="949485" y="215264"/>
                      </a:moveTo>
                      <a:cubicBezTo>
                        <a:pt x="922550" y="284946"/>
                        <a:pt x="868678" y="317152"/>
                        <a:pt x="767377" y="317152"/>
                      </a:cubicBezTo>
                      <a:cubicBezTo>
                        <a:pt x="734586" y="317737"/>
                        <a:pt x="693010" y="310710"/>
                        <a:pt x="656121" y="284360"/>
                      </a:cubicBezTo>
                      <a:cubicBezTo>
                        <a:pt x="598735" y="243371"/>
                        <a:pt x="579412" y="148510"/>
                        <a:pt x="615717" y="87027"/>
                      </a:cubicBezTo>
                      <a:cubicBezTo>
                        <a:pt x="623915" y="72973"/>
                        <a:pt x="636211" y="64775"/>
                        <a:pt x="650850" y="58920"/>
                      </a:cubicBezTo>
                      <a:cubicBezTo>
                        <a:pt x="677786" y="47794"/>
                        <a:pt x="706478" y="41939"/>
                        <a:pt x="735756" y="40182"/>
                      </a:cubicBezTo>
                      <a:cubicBezTo>
                        <a:pt x="784943" y="36669"/>
                        <a:pt x="834131" y="37254"/>
                        <a:pt x="883317" y="40182"/>
                      </a:cubicBezTo>
                      <a:cubicBezTo>
                        <a:pt x="934261" y="43110"/>
                        <a:pt x="967052" y="77658"/>
                        <a:pt x="966467" y="128016"/>
                      </a:cubicBezTo>
                      <a:cubicBezTo>
                        <a:pt x="965881" y="158465"/>
                        <a:pt x="960026" y="187157"/>
                        <a:pt x="949485" y="21526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8695FAA-D295-47FC-B239-897948929260}"/>
                </a:ext>
              </a:extLst>
            </p:cNvPr>
            <p:cNvGrpSpPr/>
            <p:nvPr/>
          </p:nvGrpSpPr>
          <p:grpSpPr>
            <a:xfrm>
              <a:off x="4503002" y="2327579"/>
              <a:ext cx="1232184" cy="1232184"/>
              <a:chOff x="7542250" y="1837207"/>
              <a:chExt cx="1468221" cy="1468221"/>
            </a:xfrm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95282217-D7B3-49FE-A24C-E9CBBE3ECE19}"/>
                  </a:ext>
                </a:extLst>
              </p:cNvPr>
              <p:cNvSpPr/>
              <p:nvPr/>
            </p:nvSpPr>
            <p:spPr>
              <a:xfrm>
                <a:off x="7542250" y="1837207"/>
                <a:ext cx="1468221" cy="146822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485AE733-A4E0-4DEF-A857-E0657C99BCD3}"/>
                  </a:ext>
                </a:extLst>
              </p:cNvPr>
              <p:cNvGrpSpPr/>
              <p:nvPr/>
            </p:nvGrpSpPr>
            <p:grpSpPr>
              <a:xfrm>
                <a:off x="7792152" y="2049096"/>
                <a:ext cx="968417" cy="1044442"/>
                <a:chOff x="7505528" y="4464029"/>
                <a:chExt cx="2031890" cy="2191402"/>
              </a:xfrm>
            </p:grpSpPr>
            <p:sp>
              <p:nvSpPr>
                <p:cNvPr id="94" name="Freeform: Shape 45">
                  <a:extLst>
                    <a:ext uri="{FF2B5EF4-FFF2-40B4-BE49-F238E27FC236}">
                      <a16:creationId xmlns:a16="http://schemas.microsoft.com/office/drawing/2014/main" id="{C0478CA1-CA13-4E1C-9922-09B9905FE569}"/>
                    </a:ext>
                  </a:extLst>
                </p:cNvPr>
                <p:cNvSpPr/>
                <p:nvPr/>
              </p:nvSpPr>
              <p:spPr>
                <a:xfrm>
                  <a:off x="7929965" y="4622475"/>
                  <a:ext cx="1182829" cy="1879644"/>
                </a:xfrm>
                <a:custGeom>
                  <a:avLst/>
                  <a:gdLst>
                    <a:gd name="connsiteX0" fmla="*/ 1174422 w 1182829"/>
                    <a:gd name="connsiteY0" fmla="*/ 672117 h 1879644"/>
                    <a:gd name="connsiteX1" fmla="*/ 1112352 w 1182829"/>
                    <a:gd name="connsiteY1" fmla="*/ 617074 h 1879644"/>
                    <a:gd name="connsiteX2" fmla="*/ 1101812 w 1182829"/>
                    <a:gd name="connsiteY2" fmla="*/ 599508 h 1879644"/>
                    <a:gd name="connsiteX3" fmla="*/ 1054968 w 1182829"/>
                    <a:gd name="connsiteY3" fmla="*/ 302044 h 1879644"/>
                    <a:gd name="connsiteX4" fmla="*/ 943712 w 1182829"/>
                    <a:gd name="connsiteY4" fmla="*/ 123448 h 1879644"/>
                    <a:gd name="connsiteX5" fmla="*/ 809033 w 1182829"/>
                    <a:gd name="connsiteY5" fmla="*/ 37371 h 1879644"/>
                    <a:gd name="connsiteX6" fmla="*/ 441887 w 1182829"/>
                    <a:gd name="connsiteY6" fmla="*/ 23903 h 1879644"/>
                    <a:gd name="connsiteX7" fmla="*/ 219375 w 1182829"/>
                    <a:gd name="connsiteY7" fmla="*/ 134574 h 1879644"/>
                    <a:gd name="connsiteX8" fmla="*/ 129785 w 1182829"/>
                    <a:gd name="connsiteY8" fmla="*/ 285063 h 1879644"/>
                    <a:gd name="connsiteX9" fmla="*/ 84696 w 1182829"/>
                    <a:gd name="connsiteY9" fmla="*/ 613561 h 1879644"/>
                    <a:gd name="connsiteX10" fmla="*/ 5060 w 1182829"/>
                    <a:gd name="connsiteY10" fmla="*/ 687927 h 1879644"/>
                    <a:gd name="connsiteX11" fmla="*/ 125686 w 1182829"/>
                    <a:gd name="connsiteY11" fmla="*/ 953185 h 1879644"/>
                    <a:gd name="connsiteX12" fmla="*/ 135054 w 1182829"/>
                    <a:gd name="connsiteY12" fmla="*/ 961969 h 1879644"/>
                    <a:gd name="connsiteX13" fmla="*/ 163161 w 1182829"/>
                    <a:gd name="connsiteY13" fmla="*/ 1058000 h 1879644"/>
                    <a:gd name="connsiteX14" fmla="*/ 315406 w 1182829"/>
                    <a:gd name="connsiteY14" fmla="*/ 1238353 h 1879644"/>
                    <a:gd name="connsiteX15" fmla="*/ 373377 w 1182829"/>
                    <a:gd name="connsiteY15" fmla="*/ 1282855 h 1879644"/>
                    <a:gd name="connsiteX16" fmla="*/ 364008 w 1182829"/>
                    <a:gd name="connsiteY16" fmla="*/ 1419876 h 1879644"/>
                    <a:gd name="connsiteX17" fmla="*/ 304281 w 1182829"/>
                    <a:gd name="connsiteY17" fmla="*/ 1492485 h 1879644"/>
                    <a:gd name="connsiteX18" fmla="*/ 257436 w 1182829"/>
                    <a:gd name="connsiteY18" fmla="*/ 1510052 h 1879644"/>
                    <a:gd name="connsiteX19" fmla="*/ 371620 w 1182829"/>
                    <a:gd name="connsiteY19" fmla="*/ 1686891 h 1879644"/>
                    <a:gd name="connsiteX20" fmla="*/ 541432 w 1182829"/>
                    <a:gd name="connsiteY20" fmla="*/ 1861387 h 1879644"/>
                    <a:gd name="connsiteX21" fmla="*/ 648004 w 1182829"/>
                    <a:gd name="connsiteY21" fmla="*/ 1868414 h 1879644"/>
                    <a:gd name="connsiteX22" fmla="*/ 725883 w 1182829"/>
                    <a:gd name="connsiteY22" fmla="*/ 1809858 h 1879644"/>
                    <a:gd name="connsiteX23" fmla="*/ 927316 w 1182829"/>
                    <a:gd name="connsiteY23" fmla="*/ 1510637 h 1879644"/>
                    <a:gd name="connsiteX24" fmla="*/ 886326 w 1182829"/>
                    <a:gd name="connsiteY24" fmla="*/ 1495999 h 1879644"/>
                    <a:gd name="connsiteX25" fmla="*/ 817816 w 1182829"/>
                    <a:gd name="connsiteY25" fmla="*/ 1410507 h 1879644"/>
                    <a:gd name="connsiteX26" fmla="*/ 817231 w 1182829"/>
                    <a:gd name="connsiteY26" fmla="*/ 1288125 h 1879644"/>
                    <a:gd name="connsiteX27" fmla="*/ 1029788 w 1182829"/>
                    <a:gd name="connsiteY27" fmla="*/ 1000615 h 1879644"/>
                    <a:gd name="connsiteX28" fmla="*/ 1037986 w 1182829"/>
                    <a:gd name="connsiteY28" fmla="*/ 968995 h 1879644"/>
                    <a:gd name="connsiteX29" fmla="*/ 1050283 w 1182829"/>
                    <a:gd name="connsiteY29" fmla="*/ 954942 h 1879644"/>
                    <a:gd name="connsiteX30" fmla="*/ 1107083 w 1182829"/>
                    <a:gd name="connsiteY30" fmla="*/ 918637 h 1879644"/>
                    <a:gd name="connsiteX31" fmla="*/ 1179691 w 1182829"/>
                    <a:gd name="connsiteY31" fmla="*/ 776346 h 1879644"/>
                    <a:gd name="connsiteX32" fmla="*/ 1174422 w 1182829"/>
                    <a:gd name="connsiteY32" fmla="*/ 672117 h 1879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182829" h="1879644">
                      <a:moveTo>
                        <a:pt x="1174422" y="672117"/>
                      </a:moveTo>
                      <a:cubicBezTo>
                        <a:pt x="1163296" y="644010"/>
                        <a:pt x="1145729" y="620588"/>
                        <a:pt x="1112352" y="617074"/>
                      </a:cubicBezTo>
                      <a:cubicBezTo>
                        <a:pt x="1097713" y="615903"/>
                        <a:pt x="1102983" y="606534"/>
                        <a:pt x="1101812" y="599508"/>
                      </a:cubicBezTo>
                      <a:cubicBezTo>
                        <a:pt x="1091858" y="600093"/>
                        <a:pt x="1074877" y="360014"/>
                        <a:pt x="1054968" y="302044"/>
                      </a:cubicBezTo>
                      <a:cubicBezTo>
                        <a:pt x="1037401" y="251100"/>
                        <a:pt x="965377" y="149213"/>
                        <a:pt x="943712" y="123448"/>
                      </a:cubicBezTo>
                      <a:cubicBezTo>
                        <a:pt x="915604" y="89486"/>
                        <a:pt x="850022" y="53767"/>
                        <a:pt x="809033" y="37371"/>
                      </a:cubicBezTo>
                      <a:cubicBezTo>
                        <a:pt x="686066" y="-11816"/>
                        <a:pt x="567197" y="-8303"/>
                        <a:pt x="441887" y="23903"/>
                      </a:cubicBezTo>
                      <a:cubicBezTo>
                        <a:pt x="371620" y="42056"/>
                        <a:pt x="285543" y="77775"/>
                        <a:pt x="219375" y="134574"/>
                      </a:cubicBezTo>
                      <a:cubicBezTo>
                        <a:pt x="197709" y="152726"/>
                        <a:pt x="140325" y="258127"/>
                        <a:pt x="129785" y="285063"/>
                      </a:cubicBezTo>
                      <a:cubicBezTo>
                        <a:pt x="110461" y="333664"/>
                        <a:pt x="80597" y="612976"/>
                        <a:pt x="84696" y="613561"/>
                      </a:cubicBezTo>
                      <a:cubicBezTo>
                        <a:pt x="40779" y="619417"/>
                        <a:pt x="16186" y="646352"/>
                        <a:pt x="5060" y="687927"/>
                      </a:cubicBezTo>
                      <a:cubicBezTo>
                        <a:pt x="-18362" y="778103"/>
                        <a:pt x="42536" y="912196"/>
                        <a:pt x="125686" y="953185"/>
                      </a:cubicBezTo>
                      <a:cubicBezTo>
                        <a:pt x="129785" y="955528"/>
                        <a:pt x="134469" y="956698"/>
                        <a:pt x="135054" y="961969"/>
                      </a:cubicBezTo>
                      <a:cubicBezTo>
                        <a:pt x="137982" y="978950"/>
                        <a:pt x="158477" y="1051559"/>
                        <a:pt x="163161" y="1058000"/>
                      </a:cubicBezTo>
                      <a:cubicBezTo>
                        <a:pt x="197124" y="1130610"/>
                        <a:pt x="252166" y="1187994"/>
                        <a:pt x="315406" y="1238353"/>
                      </a:cubicBezTo>
                      <a:cubicBezTo>
                        <a:pt x="334730" y="1253577"/>
                        <a:pt x="355810" y="1265874"/>
                        <a:pt x="373377" y="1282855"/>
                      </a:cubicBezTo>
                      <a:cubicBezTo>
                        <a:pt x="370449" y="1328528"/>
                        <a:pt x="371620" y="1374202"/>
                        <a:pt x="364008" y="1419876"/>
                      </a:cubicBezTo>
                      <a:cubicBezTo>
                        <a:pt x="357567" y="1456766"/>
                        <a:pt x="341171" y="1483116"/>
                        <a:pt x="304281" y="1492485"/>
                      </a:cubicBezTo>
                      <a:cubicBezTo>
                        <a:pt x="288471" y="1496584"/>
                        <a:pt x="272661" y="1504196"/>
                        <a:pt x="257436" y="1510052"/>
                      </a:cubicBezTo>
                      <a:cubicBezTo>
                        <a:pt x="289642" y="1573292"/>
                        <a:pt x="328289" y="1631848"/>
                        <a:pt x="371620" y="1686891"/>
                      </a:cubicBezTo>
                      <a:cubicBezTo>
                        <a:pt x="421978" y="1751302"/>
                        <a:pt x="474679" y="1813957"/>
                        <a:pt x="541432" y="1861387"/>
                      </a:cubicBezTo>
                      <a:cubicBezTo>
                        <a:pt x="575980" y="1885395"/>
                        <a:pt x="610528" y="1888323"/>
                        <a:pt x="648004" y="1868414"/>
                      </a:cubicBezTo>
                      <a:cubicBezTo>
                        <a:pt x="677282" y="1853189"/>
                        <a:pt x="703047" y="1833866"/>
                        <a:pt x="725883" y="1809858"/>
                      </a:cubicBezTo>
                      <a:cubicBezTo>
                        <a:pt x="811375" y="1723195"/>
                        <a:pt x="871102" y="1618380"/>
                        <a:pt x="927316" y="1510637"/>
                      </a:cubicBezTo>
                      <a:cubicBezTo>
                        <a:pt x="913848" y="1505367"/>
                        <a:pt x="900380" y="1499512"/>
                        <a:pt x="886326" y="1495999"/>
                      </a:cubicBezTo>
                      <a:cubicBezTo>
                        <a:pt x="842995" y="1484873"/>
                        <a:pt x="823672" y="1454424"/>
                        <a:pt x="817816" y="1410507"/>
                      </a:cubicBezTo>
                      <a:cubicBezTo>
                        <a:pt x="813132" y="1370689"/>
                        <a:pt x="815474" y="1289296"/>
                        <a:pt x="817231" y="1288125"/>
                      </a:cubicBezTo>
                      <a:cubicBezTo>
                        <a:pt x="926145" y="1219615"/>
                        <a:pt x="1004610" y="1129438"/>
                        <a:pt x="1029788" y="1000615"/>
                      </a:cubicBezTo>
                      <a:cubicBezTo>
                        <a:pt x="1033888" y="990661"/>
                        <a:pt x="1035059" y="979535"/>
                        <a:pt x="1037986" y="968995"/>
                      </a:cubicBezTo>
                      <a:cubicBezTo>
                        <a:pt x="1040329" y="961969"/>
                        <a:pt x="1040914" y="956113"/>
                        <a:pt x="1050283" y="954942"/>
                      </a:cubicBezTo>
                      <a:cubicBezTo>
                        <a:pt x="1074877" y="952014"/>
                        <a:pt x="1091858" y="936204"/>
                        <a:pt x="1107083" y="918637"/>
                      </a:cubicBezTo>
                      <a:cubicBezTo>
                        <a:pt x="1142802" y="877648"/>
                        <a:pt x="1167980" y="830218"/>
                        <a:pt x="1179691" y="776346"/>
                      </a:cubicBezTo>
                      <a:cubicBezTo>
                        <a:pt x="1187889" y="741213"/>
                        <a:pt x="1188475" y="706079"/>
                        <a:pt x="1174422" y="672117"/>
                      </a:cubicBezTo>
                      <a:close/>
                    </a:path>
                  </a:pathLst>
                </a:custGeom>
                <a:solidFill>
                  <a:srgbClr val="998675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46">
                  <a:extLst>
                    <a:ext uri="{FF2B5EF4-FFF2-40B4-BE49-F238E27FC236}">
                      <a16:creationId xmlns:a16="http://schemas.microsoft.com/office/drawing/2014/main" id="{EDAFA3BA-301D-4104-817A-53A4C41A57B9}"/>
                    </a:ext>
                  </a:extLst>
                </p:cNvPr>
                <p:cNvSpPr/>
                <p:nvPr/>
              </p:nvSpPr>
              <p:spPr>
                <a:xfrm>
                  <a:off x="7505528" y="6134284"/>
                  <a:ext cx="2031890" cy="521147"/>
                </a:xfrm>
                <a:custGeom>
                  <a:avLst/>
                  <a:gdLst>
                    <a:gd name="connsiteX0" fmla="*/ 1352337 w 2031889"/>
                    <a:gd name="connsiteY0" fmla="*/ 0 h 521147"/>
                    <a:gd name="connsiteX1" fmla="*/ 1485260 w 2031889"/>
                    <a:gd name="connsiteY1" fmla="*/ 42160 h 521147"/>
                    <a:gd name="connsiteX2" fmla="*/ 1774526 w 2031889"/>
                    <a:gd name="connsiteY2" fmla="*/ 137606 h 521147"/>
                    <a:gd name="connsiteX3" fmla="*/ 2026316 w 2031889"/>
                    <a:gd name="connsiteY3" fmla="*/ 463177 h 521147"/>
                    <a:gd name="connsiteX4" fmla="*/ 2032757 w 2031889"/>
                    <a:gd name="connsiteY4" fmla="*/ 510022 h 521147"/>
                    <a:gd name="connsiteX5" fmla="*/ 2018704 w 2031889"/>
                    <a:gd name="connsiteY5" fmla="*/ 525832 h 521147"/>
                    <a:gd name="connsiteX6" fmla="*/ 2006993 w 2031889"/>
                    <a:gd name="connsiteY6" fmla="*/ 525832 h 521147"/>
                    <a:gd name="connsiteX7" fmla="*/ 26632 w 2031889"/>
                    <a:gd name="connsiteY7" fmla="*/ 525832 h 521147"/>
                    <a:gd name="connsiteX8" fmla="*/ 2038 w 2031889"/>
                    <a:gd name="connsiteY8" fmla="*/ 495968 h 521147"/>
                    <a:gd name="connsiteX9" fmla="*/ 84017 w 2031889"/>
                    <a:gd name="connsiteY9" fmla="*/ 273456 h 521147"/>
                    <a:gd name="connsiteX10" fmla="*/ 280765 w 2031889"/>
                    <a:gd name="connsiteY10" fmla="*/ 128823 h 521147"/>
                    <a:gd name="connsiteX11" fmla="*/ 655523 w 2031889"/>
                    <a:gd name="connsiteY11" fmla="*/ 6441 h 521147"/>
                    <a:gd name="connsiteX12" fmla="*/ 681873 w 2031889"/>
                    <a:gd name="connsiteY12" fmla="*/ 0 h 521147"/>
                    <a:gd name="connsiteX13" fmla="*/ 722276 w 2031889"/>
                    <a:gd name="connsiteY13" fmla="*/ 59141 h 521147"/>
                    <a:gd name="connsiteX14" fmla="*/ 953572 w 2031889"/>
                    <a:gd name="connsiteY14" fmla="*/ 329670 h 521147"/>
                    <a:gd name="connsiteX15" fmla="*/ 1085323 w 2031889"/>
                    <a:gd name="connsiteY15" fmla="*/ 339038 h 521147"/>
                    <a:gd name="connsiteX16" fmla="*/ 1214731 w 2031889"/>
                    <a:gd name="connsiteY16" fmla="*/ 212558 h 521147"/>
                    <a:gd name="connsiteX17" fmla="*/ 1332429 w 2031889"/>
                    <a:gd name="connsiteY17" fmla="*/ 23422 h 521147"/>
                    <a:gd name="connsiteX18" fmla="*/ 1352337 w 2031889"/>
                    <a:gd name="connsiteY18" fmla="*/ 0 h 521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031889" h="521147">
                      <a:moveTo>
                        <a:pt x="1352337" y="0"/>
                      </a:moveTo>
                      <a:cubicBezTo>
                        <a:pt x="1398011" y="10540"/>
                        <a:pt x="1441343" y="28107"/>
                        <a:pt x="1485260" y="42160"/>
                      </a:cubicBezTo>
                      <a:cubicBezTo>
                        <a:pt x="1581877" y="73780"/>
                        <a:pt x="1679665" y="101302"/>
                        <a:pt x="1774526" y="137606"/>
                      </a:cubicBezTo>
                      <a:cubicBezTo>
                        <a:pt x="1920330" y="193234"/>
                        <a:pt x="1998795" y="308589"/>
                        <a:pt x="2026316" y="463177"/>
                      </a:cubicBezTo>
                      <a:cubicBezTo>
                        <a:pt x="2029244" y="478401"/>
                        <a:pt x="2029244" y="494797"/>
                        <a:pt x="2032757" y="510022"/>
                      </a:cubicBezTo>
                      <a:cubicBezTo>
                        <a:pt x="2036270" y="524661"/>
                        <a:pt x="2029829" y="526418"/>
                        <a:pt x="2018704" y="525832"/>
                      </a:cubicBezTo>
                      <a:cubicBezTo>
                        <a:pt x="2014605" y="525832"/>
                        <a:pt x="2011091" y="525832"/>
                        <a:pt x="2006993" y="525832"/>
                      </a:cubicBezTo>
                      <a:cubicBezTo>
                        <a:pt x="1347068" y="525832"/>
                        <a:pt x="686557" y="525832"/>
                        <a:pt x="26632" y="525832"/>
                      </a:cubicBezTo>
                      <a:cubicBezTo>
                        <a:pt x="-2646" y="525832"/>
                        <a:pt x="-2060" y="525832"/>
                        <a:pt x="2038" y="495968"/>
                      </a:cubicBezTo>
                      <a:cubicBezTo>
                        <a:pt x="13164" y="415161"/>
                        <a:pt x="36587" y="339624"/>
                        <a:pt x="84017" y="273456"/>
                      </a:cubicBezTo>
                      <a:cubicBezTo>
                        <a:pt x="134375" y="203189"/>
                        <a:pt x="199372" y="153416"/>
                        <a:pt x="280765" y="128823"/>
                      </a:cubicBezTo>
                      <a:cubicBezTo>
                        <a:pt x="406660" y="90762"/>
                        <a:pt x="530213" y="46845"/>
                        <a:pt x="655523" y="6441"/>
                      </a:cubicBezTo>
                      <a:cubicBezTo>
                        <a:pt x="664306" y="3513"/>
                        <a:pt x="673089" y="2342"/>
                        <a:pt x="681873" y="0"/>
                      </a:cubicBezTo>
                      <a:cubicBezTo>
                        <a:pt x="702367" y="14639"/>
                        <a:pt x="709394" y="39232"/>
                        <a:pt x="722276" y="59141"/>
                      </a:cubicBezTo>
                      <a:cubicBezTo>
                        <a:pt x="787859" y="159858"/>
                        <a:pt x="859882" y="254718"/>
                        <a:pt x="953572" y="329670"/>
                      </a:cubicBezTo>
                      <a:cubicBezTo>
                        <a:pt x="996318" y="364217"/>
                        <a:pt x="1039063" y="368316"/>
                        <a:pt x="1085323" y="339038"/>
                      </a:cubicBezTo>
                      <a:cubicBezTo>
                        <a:pt x="1137437" y="306247"/>
                        <a:pt x="1177841" y="261159"/>
                        <a:pt x="1214731" y="212558"/>
                      </a:cubicBezTo>
                      <a:cubicBezTo>
                        <a:pt x="1259234" y="153416"/>
                        <a:pt x="1298466" y="90176"/>
                        <a:pt x="1332429" y="23422"/>
                      </a:cubicBezTo>
                      <a:cubicBezTo>
                        <a:pt x="1337698" y="13468"/>
                        <a:pt x="1342383" y="4099"/>
                        <a:pt x="135233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6" name="Freeform: Shape 47">
                  <a:extLst>
                    <a:ext uri="{FF2B5EF4-FFF2-40B4-BE49-F238E27FC236}">
                      <a16:creationId xmlns:a16="http://schemas.microsoft.com/office/drawing/2014/main" id="{47FC3BCA-09C8-4DD2-8E93-1BFD1B0BCF04}"/>
                    </a:ext>
                  </a:extLst>
                </p:cNvPr>
                <p:cNvSpPr/>
                <p:nvPr/>
              </p:nvSpPr>
              <p:spPr>
                <a:xfrm>
                  <a:off x="7984359" y="4464029"/>
                  <a:ext cx="1059862" cy="1100851"/>
                </a:xfrm>
                <a:custGeom>
                  <a:avLst/>
                  <a:gdLst>
                    <a:gd name="connsiteX0" fmla="*/ 1048004 w 1059861"/>
                    <a:gd name="connsiteY0" fmla="*/ 757953 h 1100850"/>
                    <a:gd name="connsiteX1" fmla="*/ 960755 w 1059861"/>
                    <a:gd name="connsiteY1" fmla="*/ 1048976 h 1100850"/>
                    <a:gd name="connsiteX2" fmla="*/ 959584 w 1059861"/>
                    <a:gd name="connsiteY2" fmla="*/ 972268 h 1100850"/>
                    <a:gd name="connsiteX3" fmla="*/ 984178 w 1059861"/>
                    <a:gd name="connsiteY3" fmla="*/ 727505 h 1100850"/>
                    <a:gd name="connsiteX4" fmla="*/ 949044 w 1059861"/>
                    <a:gd name="connsiteY4" fmla="*/ 534270 h 1100850"/>
                    <a:gd name="connsiteX5" fmla="*/ 927379 w 1059861"/>
                    <a:gd name="connsiteY5" fmla="*/ 478642 h 1100850"/>
                    <a:gd name="connsiteX6" fmla="*/ 868823 w 1059861"/>
                    <a:gd name="connsiteY6" fmla="*/ 418329 h 1100850"/>
                    <a:gd name="connsiteX7" fmla="*/ 648653 w 1059861"/>
                    <a:gd name="connsiteY7" fmla="*/ 365043 h 1100850"/>
                    <a:gd name="connsiteX8" fmla="*/ 348261 w 1059861"/>
                    <a:gd name="connsiteY8" fmla="*/ 373827 h 1100850"/>
                    <a:gd name="connsiteX9" fmla="*/ 195430 w 1059861"/>
                    <a:gd name="connsiteY9" fmla="*/ 421843 h 1100850"/>
                    <a:gd name="connsiteX10" fmla="*/ 155026 w 1059861"/>
                    <a:gd name="connsiteY10" fmla="*/ 464003 h 1100850"/>
                    <a:gd name="connsiteX11" fmla="*/ 91786 w 1059861"/>
                    <a:gd name="connsiteY11" fmla="*/ 672462 h 1100850"/>
                    <a:gd name="connsiteX12" fmla="*/ 96470 w 1059861"/>
                    <a:gd name="connsiteY12" fmla="*/ 824122 h 1100850"/>
                    <a:gd name="connsiteX13" fmla="*/ 105254 w 1059861"/>
                    <a:gd name="connsiteY13" fmla="*/ 1102262 h 1100850"/>
                    <a:gd name="connsiteX14" fmla="*/ 30888 w 1059861"/>
                    <a:gd name="connsiteY14" fmla="*/ 770836 h 1100850"/>
                    <a:gd name="connsiteX15" fmla="*/ 1024 w 1059861"/>
                    <a:gd name="connsiteY15" fmla="*/ 550666 h 1100850"/>
                    <a:gd name="connsiteX16" fmla="*/ 9222 w 1059861"/>
                    <a:gd name="connsiteY16" fmla="*/ 403690 h 1100850"/>
                    <a:gd name="connsiteX17" fmla="*/ 127505 w 1059861"/>
                    <a:gd name="connsiteY17" fmla="*/ 161854 h 1100850"/>
                    <a:gd name="connsiteX18" fmla="*/ 299074 w 1059861"/>
                    <a:gd name="connsiteY18" fmla="*/ 47085 h 1100850"/>
                    <a:gd name="connsiteX19" fmla="*/ 810852 w 1059861"/>
                    <a:gd name="connsiteY19" fmla="*/ 55868 h 1100850"/>
                    <a:gd name="connsiteX20" fmla="*/ 1032194 w 1059861"/>
                    <a:gd name="connsiteY20" fmla="*/ 321127 h 1100850"/>
                    <a:gd name="connsiteX21" fmla="*/ 1048004 w 1059861"/>
                    <a:gd name="connsiteY21" fmla="*/ 757953 h 1100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59861" h="1100850">
                      <a:moveTo>
                        <a:pt x="1048004" y="757953"/>
                      </a:moveTo>
                      <a:cubicBezTo>
                        <a:pt x="1028095" y="857498"/>
                        <a:pt x="991790" y="952359"/>
                        <a:pt x="960755" y="1048976"/>
                      </a:cubicBezTo>
                      <a:cubicBezTo>
                        <a:pt x="956071" y="1023212"/>
                        <a:pt x="956657" y="998033"/>
                        <a:pt x="959584" y="972268"/>
                      </a:cubicBezTo>
                      <a:cubicBezTo>
                        <a:pt x="967782" y="890875"/>
                        <a:pt x="975394" y="808897"/>
                        <a:pt x="984178" y="727505"/>
                      </a:cubicBezTo>
                      <a:cubicBezTo>
                        <a:pt x="991790" y="659580"/>
                        <a:pt x="970710" y="596925"/>
                        <a:pt x="949044" y="534270"/>
                      </a:cubicBezTo>
                      <a:cubicBezTo>
                        <a:pt x="942603" y="515532"/>
                        <a:pt x="932649" y="497380"/>
                        <a:pt x="927379" y="478642"/>
                      </a:cubicBezTo>
                      <a:cubicBezTo>
                        <a:pt x="918595" y="447607"/>
                        <a:pt x="896929" y="431212"/>
                        <a:pt x="868823" y="418329"/>
                      </a:cubicBezTo>
                      <a:cubicBezTo>
                        <a:pt x="798556" y="386123"/>
                        <a:pt x="724189" y="372656"/>
                        <a:pt x="648653" y="365043"/>
                      </a:cubicBezTo>
                      <a:cubicBezTo>
                        <a:pt x="548522" y="355089"/>
                        <a:pt x="447806" y="356845"/>
                        <a:pt x="348261" y="373827"/>
                      </a:cubicBezTo>
                      <a:cubicBezTo>
                        <a:pt x="294975" y="383196"/>
                        <a:pt x="243446" y="396078"/>
                        <a:pt x="195430" y="421843"/>
                      </a:cubicBezTo>
                      <a:cubicBezTo>
                        <a:pt x="177277" y="431797"/>
                        <a:pt x="163224" y="444094"/>
                        <a:pt x="155026" y="464003"/>
                      </a:cubicBezTo>
                      <a:cubicBezTo>
                        <a:pt x="127505" y="531928"/>
                        <a:pt x="100569" y="599267"/>
                        <a:pt x="91786" y="672462"/>
                      </a:cubicBezTo>
                      <a:cubicBezTo>
                        <a:pt x="85930" y="722820"/>
                        <a:pt x="93543" y="773764"/>
                        <a:pt x="96470" y="824122"/>
                      </a:cubicBezTo>
                      <a:cubicBezTo>
                        <a:pt x="101155" y="916640"/>
                        <a:pt x="112281" y="1009158"/>
                        <a:pt x="105254" y="1102262"/>
                      </a:cubicBezTo>
                      <a:cubicBezTo>
                        <a:pt x="73048" y="993348"/>
                        <a:pt x="51968" y="882092"/>
                        <a:pt x="30888" y="770836"/>
                      </a:cubicBezTo>
                      <a:cubicBezTo>
                        <a:pt x="15663" y="697641"/>
                        <a:pt x="-4831" y="624446"/>
                        <a:pt x="1024" y="550666"/>
                      </a:cubicBezTo>
                      <a:cubicBezTo>
                        <a:pt x="5123" y="501479"/>
                        <a:pt x="8637" y="452877"/>
                        <a:pt x="9222" y="403690"/>
                      </a:cubicBezTo>
                      <a:cubicBezTo>
                        <a:pt x="10393" y="310587"/>
                        <a:pt x="73048" y="233878"/>
                        <a:pt x="127505" y="161854"/>
                      </a:cubicBezTo>
                      <a:cubicBezTo>
                        <a:pt x="172008" y="103299"/>
                        <a:pt x="233491" y="72264"/>
                        <a:pt x="299074" y="47085"/>
                      </a:cubicBezTo>
                      <a:cubicBezTo>
                        <a:pt x="470643" y="-18498"/>
                        <a:pt x="642211" y="-15570"/>
                        <a:pt x="810852" y="55868"/>
                      </a:cubicBezTo>
                      <a:cubicBezTo>
                        <a:pt x="929135" y="105641"/>
                        <a:pt x="1002330" y="195817"/>
                        <a:pt x="1032194" y="321127"/>
                      </a:cubicBezTo>
                      <a:cubicBezTo>
                        <a:pt x="1066741" y="466345"/>
                        <a:pt x="1073183" y="611564"/>
                        <a:pt x="1048004" y="757953"/>
                      </a:cubicBezTo>
                      <a:close/>
                    </a:path>
                  </a:pathLst>
                </a:custGeom>
                <a:solidFill>
                  <a:srgbClr val="2D1F1F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48">
                  <a:extLst>
                    <a:ext uri="{FF2B5EF4-FFF2-40B4-BE49-F238E27FC236}">
                      <a16:creationId xmlns:a16="http://schemas.microsoft.com/office/drawing/2014/main" id="{F0B5FE92-8AC5-4716-A408-89AE5E8E495F}"/>
                    </a:ext>
                  </a:extLst>
                </p:cNvPr>
                <p:cNvSpPr/>
                <p:nvPr/>
              </p:nvSpPr>
              <p:spPr>
                <a:xfrm>
                  <a:off x="8076145" y="5624110"/>
                  <a:ext cx="878338" cy="363047"/>
                </a:xfrm>
                <a:custGeom>
                  <a:avLst/>
                  <a:gdLst>
                    <a:gd name="connsiteX0" fmla="*/ 668708 w 878338"/>
                    <a:gd name="connsiteY0" fmla="*/ 295859 h 363046"/>
                    <a:gd name="connsiteX1" fmla="*/ 247106 w 878338"/>
                    <a:gd name="connsiteY1" fmla="*/ 302886 h 363046"/>
                    <a:gd name="connsiteX2" fmla="*/ 230710 w 878338"/>
                    <a:gd name="connsiteY2" fmla="*/ 294103 h 363046"/>
                    <a:gd name="connsiteX3" fmla="*/ 169812 w 878338"/>
                    <a:gd name="connsiteY3" fmla="*/ 246087 h 363046"/>
                    <a:gd name="connsiteX4" fmla="*/ 3513 w 878338"/>
                    <a:gd name="connsiteY4" fmla="*/ 30601 h 363046"/>
                    <a:gd name="connsiteX5" fmla="*/ 0 w 878338"/>
                    <a:gd name="connsiteY5" fmla="*/ 19475 h 363046"/>
                    <a:gd name="connsiteX6" fmla="*/ 10540 w 878338"/>
                    <a:gd name="connsiteY6" fmla="*/ 27088 h 363046"/>
                    <a:gd name="connsiteX7" fmla="*/ 307418 w 878338"/>
                    <a:gd name="connsiteY7" fmla="*/ 235547 h 363046"/>
                    <a:gd name="connsiteX8" fmla="*/ 423359 w 878338"/>
                    <a:gd name="connsiteY8" fmla="*/ 222664 h 363046"/>
                    <a:gd name="connsiteX9" fmla="*/ 462591 w 878338"/>
                    <a:gd name="connsiteY9" fmla="*/ 219737 h 363046"/>
                    <a:gd name="connsiteX10" fmla="*/ 666951 w 878338"/>
                    <a:gd name="connsiteY10" fmla="*/ 200413 h 363046"/>
                    <a:gd name="connsiteX11" fmla="*/ 869555 w 878338"/>
                    <a:gd name="connsiteY11" fmla="*/ 8935 h 363046"/>
                    <a:gd name="connsiteX12" fmla="*/ 881266 w 878338"/>
                    <a:gd name="connsiteY12" fmla="*/ 152 h 363046"/>
                    <a:gd name="connsiteX13" fmla="*/ 668708 w 878338"/>
                    <a:gd name="connsiteY13" fmla="*/ 295859 h 363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78338" h="363046">
                      <a:moveTo>
                        <a:pt x="668708" y="295859"/>
                      </a:moveTo>
                      <a:cubicBezTo>
                        <a:pt x="529345" y="382522"/>
                        <a:pt x="389396" y="391891"/>
                        <a:pt x="247106" y="302886"/>
                      </a:cubicBezTo>
                      <a:cubicBezTo>
                        <a:pt x="241836" y="299958"/>
                        <a:pt x="236566" y="297030"/>
                        <a:pt x="230710" y="294103"/>
                      </a:cubicBezTo>
                      <a:cubicBezTo>
                        <a:pt x="212558" y="275365"/>
                        <a:pt x="189721" y="262482"/>
                        <a:pt x="169812" y="246087"/>
                      </a:cubicBezTo>
                      <a:cubicBezTo>
                        <a:pt x="96617" y="187531"/>
                        <a:pt x="35134" y="120777"/>
                        <a:pt x="3513" y="30601"/>
                      </a:cubicBezTo>
                      <a:cubicBezTo>
                        <a:pt x="2342" y="27088"/>
                        <a:pt x="1171" y="23574"/>
                        <a:pt x="0" y="19475"/>
                      </a:cubicBezTo>
                      <a:cubicBezTo>
                        <a:pt x="6441" y="18890"/>
                        <a:pt x="7612" y="24160"/>
                        <a:pt x="10540" y="27088"/>
                      </a:cubicBezTo>
                      <a:cubicBezTo>
                        <a:pt x="89005" y="125462"/>
                        <a:pt x="182694" y="203926"/>
                        <a:pt x="307418" y="235547"/>
                      </a:cubicBezTo>
                      <a:cubicBezTo>
                        <a:pt x="346651" y="245501"/>
                        <a:pt x="386469" y="243159"/>
                        <a:pt x="423359" y="222664"/>
                      </a:cubicBezTo>
                      <a:cubicBezTo>
                        <a:pt x="436241" y="215638"/>
                        <a:pt x="449124" y="212710"/>
                        <a:pt x="462591" y="219737"/>
                      </a:cubicBezTo>
                      <a:cubicBezTo>
                        <a:pt x="534615" y="254870"/>
                        <a:pt x="601369" y="240817"/>
                        <a:pt x="666951" y="200413"/>
                      </a:cubicBezTo>
                      <a:cubicBezTo>
                        <a:pt x="747759" y="150055"/>
                        <a:pt x="815684" y="87400"/>
                        <a:pt x="869555" y="8935"/>
                      </a:cubicBezTo>
                      <a:cubicBezTo>
                        <a:pt x="872483" y="4836"/>
                        <a:pt x="874239" y="-1019"/>
                        <a:pt x="881266" y="152"/>
                      </a:cubicBezTo>
                      <a:cubicBezTo>
                        <a:pt x="858430" y="133074"/>
                        <a:pt x="779379" y="225592"/>
                        <a:pt x="668708" y="295859"/>
                      </a:cubicBezTo>
                      <a:close/>
                    </a:path>
                  </a:pathLst>
                </a:custGeom>
                <a:solidFill>
                  <a:srgbClr val="2D1F1F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C9C3066-7724-4E0D-B7B7-85B4B2C32BE8}"/>
                </a:ext>
              </a:extLst>
            </p:cNvPr>
            <p:cNvGrpSpPr/>
            <p:nvPr/>
          </p:nvGrpSpPr>
          <p:grpSpPr>
            <a:xfrm>
              <a:off x="7327071" y="4243371"/>
              <a:ext cx="1247857" cy="1247857"/>
              <a:chOff x="5914525" y="3222230"/>
              <a:chExt cx="1741367" cy="1741367"/>
            </a:xfrm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0C01228B-2E48-4E2E-ABAC-C3642B395217}"/>
                  </a:ext>
                </a:extLst>
              </p:cNvPr>
              <p:cNvSpPr/>
              <p:nvPr/>
            </p:nvSpPr>
            <p:spPr>
              <a:xfrm>
                <a:off x="5914525" y="3222230"/>
                <a:ext cx="1741367" cy="17413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8AE3239D-AFD7-4E9D-998D-850D91A18BC4}"/>
                  </a:ext>
                </a:extLst>
              </p:cNvPr>
              <p:cNvGrpSpPr/>
              <p:nvPr/>
            </p:nvGrpSpPr>
            <p:grpSpPr>
              <a:xfrm>
                <a:off x="6188520" y="3478652"/>
                <a:ext cx="1193376" cy="1228522"/>
                <a:chOff x="6162914" y="3415961"/>
                <a:chExt cx="1193376" cy="1228522"/>
              </a:xfrm>
            </p:grpSpPr>
            <p:sp>
              <p:nvSpPr>
                <p:cNvPr id="89" name="Freeform: Shape 50">
                  <a:extLst>
                    <a:ext uri="{FF2B5EF4-FFF2-40B4-BE49-F238E27FC236}">
                      <a16:creationId xmlns:a16="http://schemas.microsoft.com/office/drawing/2014/main" id="{B8642E2B-E707-42CF-96EB-A05AB32C9A09}"/>
                    </a:ext>
                  </a:extLst>
                </p:cNvPr>
                <p:cNvSpPr/>
                <p:nvPr/>
              </p:nvSpPr>
              <p:spPr>
                <a:xfrm>
                  <a:off x="6461289" y="3415961"/>
                  <a:ext cx="605647" cy="1035692"/>
                </a:xfrm>
                <a:custGeom>
                  <a:avLst/>
                  <a:gdLst>
                    <a:gd name="connsiteX0" fmla="*/ 216364 w 989594"/>
                    <a:gd name="connsiteY0" fmla="*/ 1501182 h 1692265"/>
                    <a:gd name="connsiteX1" fmla="*/ 128530 w 989594"/>
                    <a:gd name="connsiteY1" fmla="*/ 1386412 h 1692265"/>
                    <a:gd name="connsiteX2" fmla="*/ 36597 w 989594"/>
                    <a:gd name="connsiteY2" fmla="*/ 1159215 h 1692265"/>
                    <a:gd name="connsiteX3" fmla="*/ 35426 w 989594"/>
                    <a:gd name="connsiteY3" fmla="*/ 1145162 h 1692265"/>
                    <a:gd name="connsiteX4" fmla="*/ 13175 w 989594"/>
                    <a:gd name="connsiteY4" fmla="*/ 938460 h 1692265"/>
                    <a:gd name="connsiteX5" fmla="*/ 2635 w 989594"/>
                    <a:gd name="connsiteY5" fmla="*/ 839500 h 1692265"/>
                    <a:gd name="connsiteX6" fmla="*/ 6734 w 989594"/>
                    <a:gd name="connsiteY6" fmla="*/ 783872 h 1692265"/>
                    <a:gd name="connsiteX7" fmla="*/ 1464 w 989594"/>
                    <a:gd name="connsiteY7" fmla="*/ 670274 h 1692265"/>
                    <a:gd name="connsiteX8" fmla="*/ 3806 w 989594"/>
                    <a:gd name="connsiteY8" fmla="*/ 643338 h 1692265"/>
                    <a:gd name="connsiteX9" fmla="*/ 1464 w 989594"/>
                    <a:gd name="connsiteY9" fmla="*/ 458301 h 1692265"/>
                    <a:gd name="connsiteX10" fmla="*/ 43624 w 989594"/>
                    <a:gd name="connsiteY10" fmla="*/ 223492 h 1692265"/>
                    <a:gd name="connsiteX11" fmla="*/ 50065 w 989594"/>
                    <a:gd name="connsiteY11" fmla="*/ 206511 h 1692265"/>
                    <a:gd name="connsiteX12" fmla="*/ 65875 w 989594"/>
                    <a:gd name="connsiteY12" fmla="*/ 169035 h 1692265"/>
                    <a:gd name="connsiteX13" fmla="*/ 139656 w 989594"/>
                    <a:gd name="connsiteY13" fmla="*/ 101110 h 1692265"/>
                    <a:gd name="connsiteX14" fmla="*/ 165420 w 989594"/>
                    <a:gd name="connsiteY14" fmla="*/ 85300 h 1692265"/>
                    <a:gd name="connsiteX15" fmla="*/ 296000 w 989594"/>
                    <a:gd name="connsiteY15" fmla="*/ 27915 h 1692265"/>
                    <a:gd name="connsiteX16" fmla="*/ 481037 w 989594"/>
                    <a:gd name="connsiteY16" fmla="*/ 2151 h 1692265"/>
                    <a:gd name="connsiteX17" fmla="*/ 776158 w 989594"/>
                    <a:gd name="connsiteY17" fmla="*/ 57193 h 1692265"/>
                    <a:gd name="connsiteX18" fmla="*/ 900297 w 989594"/>
                    <a:gd name="connsiteY18" fmla="*/ 173720 h 1692265"/>
                    <a:gd name="connsiteX19" fmla="*/ 993401 w 989594"/>
                    <a:gd name="connsiteY19" fmla="*/ 525641 h 1692265"/>
                    <a:gd name="connsiteX20" fmla="*/ 988716 w 989594"/>
                    <a:gd name="connsiteY20" fmla="*/ 647437 h 1692265"/>
                    <a:gd name="connsiteX21" fmla="*/ 991059 w 989594"/>
                    <a:gd name="connsiteY21" fmla="*/ 674958 h 1692265"/>
                    <a:gd name="connsiteX22" fmla="*/ 981690 w 989594"/>
                    <a:gd name="connsiteY22" fmla="*/ 874634 h 1692265"/>
                    <a:gd name="connsiteX23" fmla="*/ 965880 w 989594"/>
                    <a:gd name="connsiteY23" fmla="*/ 953099 h 1692265"/>
                    <a:gd name="connsiteX24" fmla="*/ 955339 w 989594"/>
                    <a:gd name="connsiteY24" fmla="*/ 1105344 h 1692265"/>
                    <a:gd name="connsiteX25" fmla="*/ 911423 w 989594"/>
                    <a:gd name="connsiteY25" fmla="*/ 1322001 h 1692265"/>
                    <a:gd name="connsiteX26" fmla="*/ 832372 w 989594"/>
                    <a:gd name="connsiteY26" fmla="*/ 1481273 h 1692265"/>
                    <a:gd name="connsiteX27" fmla="*/ 810121 w 989594"/>
                    <a:gd name="connsiteY27" fmla="*/ 1511136 h 1692265"/>
                    <a:gd name="connsiteX28" fmla="*/ 777330 w 989594"/>
                    <a:gd name="connsiteY28" fmla="*/ 1555639 h 1692265"/>
                    <a:gd name="connsiteX29" fmla="*/ 644993 w 989594"/>
                    <a:gd name="connsiteY29" fmla="*/ 1663382 h 1692265"/>
                    <a:gd name="connsiteX30" fmla="*/ 517341 w 989594"/>
                    <a:gd name="connsiteY30" fmla="*/ 1692660 h 1692265"/>
                    <a:gd name="connsiteX31" fmla="*/ 304783 w 989594"/>
                    <a:gd name="connsiteY31" fmla="*/ 1592529 h 1692265"/>
                    <a:gd name="connsiteX32" fmla="*/ 231003 w 989594"/>
                    <a:gd name="connsiteY32" fmla="*/ 1524019 h 1692265"/>
                    <a:gd name="connsiteX33" fmla="*/ 216364 w 989594"/>
                    <a:gd name="connsiteY33" fmla="*/ 1501182 h 1692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989594" h="1692265">
                      <a:moveTo>
                        <a:pt x="216364" y="1501182"/>
                      </a:moveTo>
                      <a:cubicBezTo>
                        <a:pt x="186501" y="1463120"/>
                        <a:pt x="153709" y="1427987"/>
                        <a:pt x="128530" y="1386412"/>
                      </a:cubicBezTo>
                      <a:cubicBezTo>
                        <a:pt x="85784" y="1316731"/>
                        <a:pt x="59434" y="1272814"/>
                        <a:pt x="36597" y="1159215"/>
                      </a:cubicBezTo>
                      <a:cubicBezTo>
                        <a:pt x="36597" y="1154531"/>
                        <a:pt x="37183" y="1149261"/>
                        <a:pt x="35426" y="1145162"/>
                      </a:cubicBezTo>
                      <a:cubicBezTo>
                        <a:pt x="16103" y="1065526"/>
                        <a:pt x="23130" y="1008141"/>
                        <a:pt x="13175" y="938460"/>
                      </a:cubicBezTo>
                      <a:cubicBezTo>
                        <a:pt x="2635" y="906254"/>
                        <a:pt x="878" y="872877"/>
                        <a:pt x="2635" y="839500"/>
                      </a:cubicBezTo>
                      <a:cubicBezTo>
                        <a:pt x="3806" y="820762"/>
                        <a:pt x="3806" y="802024"/>
                        <a:pt x="6734" y="783872"/>
                      </a:cubicBezTo>
                      <a:cubicBezTo>
                        <a:pt x="12590" y="745225"/>
                        <a:pt x="7319" y="707749"/>
                        <a:pt x="1464" y="670274"/>
                      </a:cubicBezTo>
                      <a:cubicBezTo>
                        <a:pt x="293" y="661490"/>
                        <a:pt x="-2049" y="651536"/>
                        <a:pt x="3806" y="643338"/>
                      </a:cubicBezTo>
                      <a:cubicBezTo>
                        <a:pt x="-878" y="581854"/>
                        <a:pt x="-293" y="520371"/>
                        <a:pt x="1464" y="458301"/>
                      </a:cubicBezTo>
                      <a:cubicBezTo>
                        <a:pt x="4392" y="373981"/>
                        <a:pt x="10247" y="298444"/>
                        <a:pt x="43624" y="223492"/>
                      </a:cubicBezTo>
                      <a:cubicBezTo>
                        <a:pt x="45966" y="218222"/>
                        <a:pt x="51236" y="212952"/>
                        <a:pt x="50065" y="206511"/>
                      </a:cubicBezTo>
                      <a:cubicBezTo>
                        <a:pt x="49480" y="191286"/>
                        <a:pt x="57678" y="179575"/>
                        <a:pt x="65875" y="169035"/>
                      </a:cubicBezTo>
                      <a:cubicBezTo>
                        <a:pt x="81685" y="149712"/>
                        <a:pt x="116233" y="113993"/>
                        <a:pt x="139656" y="101110"/>
                      </a:cubicBezTo>
                      <a:cubicBezTo>
                        <a:pt x="147854" y="94669"/>
                        <a:pt x="156051" y="89399"/>
                        <a:pt x="165420" y="85300"/>
                      </a:cubicBezTo>
                      <a:cubicBezTo>
                        <a:pt x="209337" y="66562"/>
                        <a:pt x="253254" y="48410"/>
                        <a:pt x="296000" y="27915"/>
                      </a:cubicBezTo>
                      <a:cubicBezTo>
                        <a:pt x="355142" y="-191"/>
                        <a:pt x="416625" y="-3119"/>
                        <a:pt x="481037" y="2151"/>
                      </a:cubicBezTo>
                      <a:cubicBezTo>
                        <a:pt x="581753" y="10349"/>
                        <a:pt x="680712" y="22060"/>
                        <a:pt x="776158" y="57193"/>
                      </a:cubicBezTo>
                      <a:cubicBezTo>
                        <a:pt x="830615" y="77688"/>
                        <a:pt x="872776" y="122776"/>
                        <a:pt x="900297" y="173720"/>
                      </a:cubicBezTo>
                      <a:cubicBezTo>
                        <a:pt x="960024" y="283219"/>
                        <a:pt x="998671" y="398574"/>
                        <a:pt x="993401" y="525641"/>
                      </a:cubicBezTo>
                      <a:cubicBezTo>
                        <a:pt x="991644" y="566044"/>
                        <a:pt x="991059" y="606448"/>
                        <a:pt x="988716" y="647437"/>
                      </a:cubicBezTo>
                      <a:cubicBezTo>
                        <a:pt x="993401" y="656220"/>
                        <a:pt x="992815" y="665589"/>
                        <a:pt x="991059" y="674958"/>
                      </a:cubicBezTo>
                      <a:cubicBezTo>
                        <a:pt x="978762" y="741126"/>
                        <a:pt x="983446" y="807880"/>
                        <a:pt x="981690" y="874634"/>
                      </a:cubicBezTo>
                      <a:cubicBezTo>
                        <a:pt x="981104" y="901569"/>
                        <a:pt x="982275" y="929091"/>
                        <a:pt x="965880" y="953099"/>
                      </a:cubicBezTo>
                      <a:cubicBezTo>
                        <a:pt x="951241" y="1002871"/>
                        <a:pt x="955339" y="1053815"/>
                        <a:pt x="955339" y="1105344"/>
                      </a:cubicBezTo>
                      <a:cubicBezTo>
                        <a:pt x="954754" y="1179710"/>
                        <a:pt x="923719" y="1249977"/>
                        <a:pt x="911423" y="1322001"/>
                      </a:cubicBezTo>
                      <a:cubicBezTo>
                        <a:pt x="900882" y="1383484"/>
                        <a:pt x="867506" y="1432671"/>
                        <a:pt x="832372" y="1481273"/>
                      </a:cubicBezTo>
                      <a:cubicBezTo>
                        <a:pt x="825345" y="1491227"/>
                        <a:pt x="817148" y="1501182"/>
                        <a:pt x="810121" y="1511136"/>
                      </a:cubicBezTo>
                      <a:cubicBezTo>
                        <a:pt x="805436" y="1530460"/>
                        <a:pt x="790797" y="1543342"/>
                        <a:pt x="777330" y="1555639"/>
                      </a:cubicBezTo>
                      <a:cubicBezTo>
                        <a:pt x="734584" y="1593700"/>
                        <a:pt x="691838" y="1631176"/>
                        <a:pt x="644993" y="1663382"/>
                      </a:cubicBezTo>
                      <a:cubicBezTo>
                        <a:pt x="606346" y="1689732"/>
                        <a:pt x="561844" y="1693245"/>
                        <a:pt x="517341" y="1692660"/>
                      </a:cubicBezTo>
                      <a:cubicBezTo>
                        <a:pt x="431850" y="1691488"/>
                        <a:pt x="363339" y="1651670"/>
                        <a:pt x="304783" y="1592529"/>
                      </a:cubicBezTo>
                      <a:cubicBezTo>
                        <a:pt x="280776" y="1568521"/>
                        <a:pt x="253840" y="1548612"/>
                        <a:pt x="231003" y="1524019"/>
                      </a:cubicBezTo>
                      <a:cubicBezTo>
                        <a:pt x="224562" y="1517578"/>
                        <a:pt x="216364" y="1511722"/>
                        <a:pt x="216364" y="1501182"/>
                      </a:cubicBezTo>
                      <a:close/>
                    </a:path>
                  </a:pathLst>
                </a:custGeom>
                <a:solidFill>
                  <a:srgbClr val="714B25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51">
                  <a:extLst>
                    <a:ext uri="{FF2B5EF4-FFF2-40B4-BE49-F238E27FC236}">
                      <a16:creationId xmlns:a16="http://schemas.microsoft.com/office/drawing/2014/main" id="{9066C961-C293-491B-B52A-C3431E515CFC}"/>
                    </a:ext>
                  </a:extLst>
                </p:cNvPr>
                <p:cNvSpPr/>
                <p:nvPr/>
              </p:nvSpPr>
              <p:spPr>
                <a:xfrm>
                  <a:off x="6162914" y="4357786"/>
                  <a:ext cx="1193376" cy="286697"/>
                </a:xfrm>
                <a:custGeom>
                  <a:avLst/>
                  <a:gdLst>
                    <a:gd name="connsiteX0" fmla="*/ 1948526 w 1949911"/>
                    <a:gd name="connsiteY0" fmla="*/ 469970 h 468447"/>
                    <a:gd name="connsiteX1" fmla="*/ 1143968 w 1949911"/>
                    <a:gd name="connsiteY1" fmla="*/ 469970 h 468447"/>
                    <a:gd name="connsiteX2" fmla="*/ 27307 w 1949911"/>
                    <a:gd name="connsiteY2" fmla="*/ 469970 h 468447"/>
                    <a:gd name="connsiteX3" fmla="*/ 2128 w 1949911"/>
                    <a:gd name="connsiteY3" fmla="*/ 440107 h 468447"/>
                    <a:gd name="connsiteX4" fmla="*/ 53071 w 1949911"/>
                    <a:gd name="connsiteY4" fmla="*/ 275565 h 468447"/>
                    <a:gd name="connsiteX5" fmla="*/ 278511 w 1949911"/>
                    <a:gd name="connsiteY5" fmla="*/ 94041 h 468447"/>
                    <a:gd name="connsiteX6" fmla="*/ 557238 w 1949911"/>
                    <a:gd name="connsiteY6" fmla="*/ 6208 h 468447"/>
                    <a:gd name="connsiteX7" fmla="*/ 581831 w 1949911"/>
                    <a:gd name="connsiteY7" fmla="*/ 352 h 468447"/>
                    <a:gd name="connsiteX8" fmla="*/ 596470 w 1949911"/>
                    <a:gd name="connsiteY8" fmla="*/ 29044 h 468447"/>
                    <a:gd name="connsiteX9" fmla="*/ 885151 w 1949911"/>
                    <a:gd name="connsiteY9" fmla="*/ 335877 h 468447"/>
                    <a:gd name="connsiteX10" fmla="*/ 1067259 w 1949911"/>
                    <a:gd name="connsiteY10" fmla="*/ 331193 h 468447"/>
                    <a:gd name="connsiteX11" fmla="*/ 1354769 w 1949911"/>
                    <a:gd name="connsiteY11" fmla="*/ 36071 h 468447"/>
                    <a:gd name="connsiteX12" fmla="*/ 1375849 w 1949911"/>
                    <a:gd name="connsiteY12" fmla="*/ 938 h 468447"/>
                    <a:gd name="connsiteX13" fmla="*/ 1677997 w 1949911"/>
                    <a:gd name="connsiteY13" fmla="*/ 96384 h 468447"/>
                    <a:gd name="connsiteX14" fmla="*/ 1947940 w 1949911"/>
                    <a:gd name="connsiteY14" fmla="*/ 423126 h 468447"/>
                    <a:gd name="connsiteX15" fmla="*/ 1948526 w 1949911"/>
                    <a:gd name="connsiteY15" fmla="*/ 469970 h 468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49911" h="468447">
                      <a:moveTo>
                        <a:pt x="1948526" y="469970"/>
                      </a:moveTo>
                      <a:cubicBezTo>
                        <a:pt x="1680340" y="469970"/>
                        <a:pt x="1412154" y="469970"/>
                        <a:pt x="1143968" y="469970"/>
                      </a:cubicBezTo>
                      <a:cubicBezTo>
                        <a:pt x="771552" y="469970"/>
                        <a:pt x="399722" y="469970"/>
                        <a:pt x="27307" y="469970"/>
                      </a:cubicBezTo>
                      <a:cubicBezTo>
                        <a:pt x="-3142" y="469970"/>
                        <a:pt x="-1971" y="469970"/>
                        <a:pt x="2128" y="440107"/>
                      </a:cubicBezTo>
                      <a:cubicBezTo>
                        <a:pt x="10325" y="382722"/>
                        <a:pt x="24964" y="327094"/>
                        <a:pt x="53071" y="275565"/>
                      </a:cubicBezTo>
                      <a:cubicBezTo>
                        <a:pt x="103429" y="184803"/>
                        <a:pt x="178381" y="122734"/>
                        <a:pt x="278511" y="94041"/>
                      </a:cubicBezTo>
                      <a:cubicBezTo>
                        <a:pt x="372201" y="67691"/>
                        <a:pt x="464134" y="34900"/>
                        <a:pt x="557238" y="6208"/>
                      </a:cubicBezTo>
                      <a:cubicBezTo>
                        <a:pt x="565435" y="3865"/>
                        <a:pt x="573048" y="-1405"/>
                        <a:pt x="581831" y="352"/>
                      </a:cubicBezTo>
                      <a:cubicBezTo>
                        <a:pt x="591786" y="7379"/>
                        <a:pt x="592371" y="19090"/>
                        <a:pt x="596470" y="29044"/>
                      </a:cubicBezTo>
                      <a:cubicBezTo>
                        <a:pt x="650341" y="171335"/>
                        <a:pt x="744031" y="274394"/>
                        <a:pt x="885151" y="335877"/>
                      </a:cubicBezTo>
                      <a:cubicBezTo>
                        <a:pt x="948391" y="363399"/>
                        <a:pt x="1005776" y="359885"/>
                        <a:pt x="1067259" y="331193"/>
                      </a:cubicBezTo>
                      <a:cubicBezTo>
                        <a:pt x="1200181" y="267952"/>
                        <a:pt x="1296213" y="170750"/>
                        <a:pt x="1354769" y="36071"/>
                      </a:cubicBezTo>
                      <a:cubicBezTo>
                        <a:pt x="1360039" y="23774"/>
                        <a:pt x="1362381" y="8550"/>
                        <a:pt x="1375849" y="938"/>
                      </a:cubicBezTo>
                      <a:cubicBezTo>
                        <a:pt x="1477151" y="31972"/>
                        <a:pt x="1577281" y="64763"/>
                        <a:pt x="1677997" y="96384"/>
                      </a:cubicBezTo>
                      <a:cubicBezTo>
                        <a:pt x="1836684" y="146742"/>
                        <a:pt x="1922761" y="260926"/>
                        <a:pt x="1947940" y="423126"/>
                      </a:cubicBezTo>
                      <a:cubicBezTo>
                        <a:pt x="1950282" y="438350"/>
                        <a:pt x="1958480" y="454160"/>
                        <a:pt x="1948526" y="46997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1" name="Freeform: Shape 52">
                  <a:extLst>
                    <a:ext uri="{FF2B5EF4-FFF2-40B4-BE49-F238E27FC236}">
                      <a16:creationId xmlns:a16="http://schemas.microsoft.com/office/drawing/2014/main" id="{C5963E67-371E-4F8A-8BA8-896715128485}"/>
                    </a:ext>
                  </a:extLst>
                </p:cNvPr>
                <p:cNvSpPr/>
                <p:nvPr/>
              </p:nvSpPr>
              <p:spPr>
                <a:xfrm>
                  <a:off x="6413005" y="3571603"/>
                  <a:ext cx="696472" cy="1011170"/>
                </a:xfrm>
                <a:custGeom>
                  <a:avLst/>
                  <a:gdLst>
                    <a:gd name="connsiteX0" fmla="*/ 252462 w 1016287"/>
                    <a:gd name="connsiteY0" fmla="*/ 1114041 h 1475493"/>
                    <a:gd name="connsiteX1" fmla="*/ 373260 w 1016287"/>
                    <a:gd name="connsiteY1" fmla="*/ 1223335 h 1475493"/>
                    <a:gd name="connsiteX2" fmla="*/ 608580 w 1016287"/>
                    <a:gd name="connsiteY2" fmla="*/ 1265692 h 1475493"/>
                    <a:gd name="connsiteX3" fmla="*/ 689111 w 1016287"/>
                    <a:gd name="connsiteY3" fmla="*/ 1210261 h 1475493"/>
                    <a:gd name="connsiteX4" fmla="*/ 782716 w 1016287"/>
                    <a:gd name="connsiteY4" fmla="*/ 1121885 h 1475493"/>
                    <a:gd name="connsiteX5" fmla="*/ 862726 w 1016287"/>
                    <a:gd name="connsiteY5" fmla="*/ 1147509 h 1475493"/>
                    <a:gd name="connsiteX6" fmla="*/ 687543 w 1016287"/>
                    <a:gd name="connsiteY6" fmla="*/ 1389628 h 1475493"/>
                    <a:gd name="connsiteX7" fmla="*/ 520727 w 1016287"/>
                    <a:gd name="connsiteY7" fmla="*/ 1472774 h 1475493"/>
                    <a:gd name="connsiteX8" fmla="*/ 491966 w 1016287"/>
                    <a:gd name="connsiteY8" fmla="*/ 1473819 h 1475493"/>
                    <a:gd name="connsiteX9" fmla="*/ 154673 w 1016287"/>
                    <a:gd name="connsiteY9" fmla="*/ 1148555 h 1475493"/>
                    <a:gd name="connsiteX10" fmla="*/ 252462 w 1016287"/>
                    <a:gd name="connsiteY10" fmla="*/ 1114041 h 1475493"/>
                    <a:gd name="connsiteX11" fmla="*/ 943780 w 1016287"/>
                    <a:gd name="connsiteY11" fmla="*/ 350558 h 1475493"/>
                    <a:gd name="connsiteX12" fmla="*/ 999211 w 1016287"/>
                    <a:gd name="connsiteY12" fmla="*/ 378797 h 1475493"/>
                    <a:gd name="connsiteX13" fmla="*/ 1002348 w 1016287"/>
                    <a:gd name="connsiteY13" fmla="*/ 515806 h 1475493"/>
                    <a:gd name="connsiteX14" fmla="*/ 945871 w 1016287"/>
                    <a:gd name="connsiteY14" fmla="*/ 609934 h 1475493"/>
                    <a:gd name="connsiteX15" fmla="*/ 923385 w 1016287"/>
                    <a:gd name="connsiteY15" fmla="*/ 623531 h 1475493"/>
                    <a:gd name="connsiteX16" fmla="*/ 930707 w 1016287"/>
                    <a:gd name="connsiteY16" fmla="*/ 447301 h 1475493"/>
                    <a:gd name="connsiteX17" fmla="*/ 943780 w 1016287"/>
                    <a:gd name="connsiteY17" fmla="*/ 350558 h 1475493"/>
                    <a:gd name="connsiteX18" fmla="*/ 63159 w 1016287"/>
                    <a:gd name="connsiteY18" fmla="*/ 346899 h 1475493"/>
                    <a:gd name="connsiteX19" fmla="*/ 70480 w 1016287"/>
                    <a:gd name="connsiteY19" fmla="*/ 509008 h 1475493"/>
                    <a:gd name="connsiteX20" fmla="*/ 71526 w 1016287"/>
                    <a:gd name="connsiteY20" fmla="*/ 610980 h 1475493"/>
                    <a:gd name="connsiteX21" fmla="*/ 408 w 1016287"/>
                    <a:gd name="connsiteY21" fmla="*/ 428476 h 1475493"/>
                    <a:gd name="connsiteX22" fmla="*/ 63159 w 1016287"/>
                    <a:gd name="connsiteY22" fmla="*/ 346899 h 1475493"/>
                    <a:gd name="connsiteX23" fmla="*/ 537330 w 1016287"/>
                    <a:gd name="connsiteY23" fmla="*/ 781 h 1475493"/>
                    <a:gd name="connsiteX24" fmla="*/ 739313 w 1016287"/>
                    <a:gd name="connsiteY24" fmla="*/ 33138 h 1475493"/>
                    <a:gd name="connsiteX25" fmla="*/ 745589 w 1016287"/>
                    <a:gd name="connsiteY25" fmla="*/ 34707 h 1475493"/>
                    <a:gd name="connsiteX26" fmla="*/ 861157 w 1016287"/>
                    <a:gd name="connsiteY26" fmla="*/ 147660 h 1475493"/>
                    <a:gd name="connsiteX27" fmla="*/ 898285 w 1016287"/>
                    <a:gd name="connsiteY27" fmla="*/ 393962 h 1475493"/>
                    <a:gd name="connsiteX28" fmla="*/ 848083 w 1016287"/>
                    <a:gd name="connsiteY28" fmla="*/ 644970 h 1475493"/>
                    <a:gd name="connsiteX29" fmla="*/ 811478 w 1016287"/>
                    <a:gd name="connsiteY29" fmla="*/ 744850 h 1475493"/>
                    <a:gd name="connsiteX30" fmla="*/ 787423 w 1016287"/>
                    <a:gd name="connsiteY30" fmla="*/ 767859 h 1475493"/>
                    <a:gd name="connsiteX31" fmla="*/ 758661 w 1016287"/>
                    <a:gd name="connsiteY31" fmla="*/ 747987 h 1475493"/>
                    <a:gd name="connsiteX32" fmla="*/ 553149 w 1016287"/>
                    <a:gd name="connsiteY32" fmla="*/ 653859 h 1475493"/>
                    <a:gd name="connsiteX33" fmla="*/ 505038 w 1016287"/>
                    <a:gd name="connsiteY33" fmla="*/ 677914 h 1475493"/>
                    <a:gd name="connsiteX34" fmla="*/ 566222 w 1016287"/>
                    <a:gd name="connsiteY34" fmla="*/ 687327 h 1475493"/>
                    <a:gd name="connsiteX35" fmla="*/ 636295 w 1016287"/>
                    <a:gd name="connsiteY35" fmla="*/ 775180 h 1475493"/>
                    <a:gd name="connsiteX36" fmla="*/ 605965 w 1016287"/>
                    <a:gd name="connsiteY36" fmla="*/ 844207 h 1475493"/>
                    <a:gd name="connsiteX37" fmla="*/ 403066 w 1016287"/>
                    <a:gd name="connsiteY37" fmla="*/ 846822 h 1475493"/>
                    <a:gd name="connsiteX38" fmla="*/ 421369 w 1016287"/>
                    <a:gd name="connsiteY38" fmla="*/ 694648 h 1475493"/>
                    <a:gd name="connsiteX39" fmla="*/ 500332 w 1016287"/>
                    <a:gd name="connsiteY39" fmla="*/ 678437 h 1475493"/>
                    <a:gd name="connsiteX40" fmla="*/ 278086 w 1016287"/>
                    <a:gd name="connsiteY40" fmla="*/ 704061 h 1475493"/>
                    <a:gd name="connsiteX41" fmla="*/ 245663 w 1016287"/>
                    <a:gd name="connsiteY41" fmla="*/ 750079 h 1475493"/>
                    <a:gd name="connsiteX42" fmla="*/ 220040 w 1016287"/>
                    <a:gd name="connsiteY42" fmla="*/ 767859 h 1475493"/>
                    <a:gd name="connsiteX43" fmla="*/ 195985 w 1016287"/>
                    <a:gd name="connsiteY43" fmla="*/ 747987 h 1475493"/>
                    <a:gd name="connsiteX44" fmla="*/ 106563 w 1016287"/>
                    <a:gd name="connsiteY44" fmla="*/ 493841 h 1475493"/>
                    <a:gd name="connsiteX45" fmla="*/ 104995 w 1016287"/>
                    <a:gd name="connsiteY45" fmla="*/ 481291 h 1475493"/>
                    <a:gd name="connsiteX46" fmla="*/ 121729 w 1016287"/>
                    <a:gd name="connsiteY46" fmla="*/ 239173 h 1475493"/>
                    <a:gd name="connsiteX47" fmla="*/ 168269 w 1016287"/>
                    <a:gd name="connsiteY47" fmla="*/ 90138 h 1475493"/>
                    <a:gd name="connsiteX48" fmla="*/ 197554 w 1016287"/>
                    <a:gd name="connsiteY48" fmla="*/ 61376 h 1475493"/>
                    <a:gd name="connsiteX49" fmla="*/ 332993 w 1016287"/>
                    <a:gd name="connsiteY49" fmla="*/ 14312 h 1475493"/>
                    <a:gd name="connsiteX50" fmla="*/ 537330 w 1016287"/>
                    <a:gd name="connsiteY50" fmla="*/ 781 h 1475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016287" h="1475493">
                      <a:moveTo>
                        <a:pt x="252462" y="1114041"/>
                      </a:moveTo>
                      <a:cubicBezTo>
                        <a:pt x="292728" y="1150647"/>
                        <a:pt x="331425" y="1188821"/>
                        <a:pt x="373260" y="1223335"/>
                      </a:cubicBezTo>
                      <a:cubicBezTo>
                        <a:pt x="443333" y="1280857"/>
                        <a:pt x="522818" y="1293408"/>
                        <a:pt x="608580" y="1265692"/>
                      </a:cubicBezTo>
                      <a:cubicBezTo>
                        <a:pt x="640478" y="1255234"/>
                        <a:pt x="663488" y="1230133"/>
                        <a:pt x="689111" y="1210261"/>
                      </a:cubicBezTo>
                      <a:cubicBezTo>
                        <a:pt x="723103" y="1183591"/>
                        <a:pt x="754478" y="1153785"/>
                        <a:pt x="782716" y="1121885"/>
                      </a:cubicBezTo>
                      <a:cubicBezTo>
                        <a:pt x="809386" y="1130252"/>
                        <a:pt x="836056" y="1139142"/>
                        <a:pt x="862726" y="1147509"/>
                      </a:cubicBezTo>
                      <a:cubicBezTo>
                        <a:pt x="827166" y="1244775"/>
                        <a:pt x="770689" y="1326876"/>
                        <a:pt x="687543" y="1389628"/>
                      </a:cubicBezTo>
                      <a:cubicBezTo>
                        <a:pt x="637341" y="1427801"/>
                        <a:pt x="581387" y="1454995"/>
                        <a:pt x="520727" y="1472774"/>
                      </a:cubicBezTo>
                      <a:cubicBezTo>
                        <a:pt x="510791" y="1475912"/>
                        <a:pt x="501379" y="1476434"/>
                        <a:pt x="491966" y="1473819"/>
                      </a:cubicBezTo>
                      <a:cubicBezTo>
                        <a:pt x="318352" y="1429371"/>
                        <a:pt x="206443" y="1319555"/>
                        <a:pt x="154673" y="1148555"/>
                      </a:cubicBezTo>
                      <a:cubicBezTo>
                        <a:pt x="185526" y="1131298"/>
                        <a:pt x="221086" y="1128160"/>
                        <a:pt x="252462" y="1114041"/>
                      </a:cubicBezTo>
                      <a:close/>
                      <a:moveTo>
                        <a:pt x="943780" y="350558"/>
                      </a:moveTo>
                      <a:cubicBezTo>
                        <a:pt x="964697" y="344283"/>
                        <a:pt x="985615" y="354742"/>
                        <a:pt x="999211" y="378797"/>
                      </a:cubicBezTo>
                      <a:cubicBezTo>
                        <a:pt x="1024312" y="424292"/>
                        <a:pt x="1018560" y="470311"/>
                        <a:pt x="1002348" y="515806"/>
                      </a:cubicBezTo>
                      <a:cubicBezTo>
                        <a:pt x="989798" y="550843"/>
                        <a:pt x="970972" y="582219"/>
                        <a:pt x="945871" y="609934"/>
                      </a:cubicBezTo>
                      <a:cubicBezTo>
                        <a:pt x="940119" y="616733"/>
                        <a:pt x="932798" y="621962"/>
                        <a:pt x="923385" y="623531"/>
                      </a:cubicBezTo>
                      <a:cubicBezTo>
                        <a:pt x="932275" y="565485"/>
                        <a:pt x="932275" y="506394"/>
                        <a:pt x="930707" y="447301"/>
                      </a:cubicBezTo>
                      <a:cubicBezTo>
                        <a:pt x="930183" y="414880"/>
                        <a:pt x="937504" y="382457"/>
                        <a:pt x="943780" y="350558"/>
                      </a:cubicBezTo>
                      <a:close/>
                      <a:moveTo>
                        <a:pt x="63159" y="346899"/>
                      </a:moveTo>
                      <a:cubicBezTo>
                        <a:pt x="76755" y="400238"/>
                        <a:pt x="75709" y="454623"/>
                        <a:pt x="70480" y="509008"/>
                      </a:cubicBezTo>
                      <a:cubicBezTo>
                        <a:pt x="66819" y="542998"/>
                        <a:pt x="73094" y="576989"/>
                        <a:pt x="71526" y="610980"/>
                      </a:cubicBezTo>
                      <a:cubicBezTo>
                        <a:pt x="24462" y="559210"/>
                        <a:pt x="-3776" y="500118"/>
                        <a:pt x="408" y="428476"/>
                      </a:cubicBezTo>
                      <a:cubicBezTo>
                        <a:pt x="2499" y="393440"/>
                        <a:pt x="26031" y="346375"/>
                        <a:pt x="63159" y="346899"/>
                      </a:cubicBezTo>
                      <a:close/>
                      <a:moveTo>
                        <a:pt x="537330" y="781"/>
                      </a:moveTo>
                      <a:cubicBezTo>
                        <a:pt x="605050" y="3592"/>
                        <a:pt x="672378" y="14051"/>
                        <a:pt x="739313" y="33138"/>
                      </a:cubicBezTo>
                      <a:cubicBezTo>
                        <a:pt x="741405" y="33661"/>
                        <a:pt x="743496" y="34184"/>
                        <a:pt x="745589" y="34707"/>
                      </a:cubicBezTo>
                      <a:cubicBezTo>
                        <a:pt x="804680" y="51441"/>
                        <a:pt x="842331" y="84908"/>
                        <a:pt x="861157" y="147660"/>
                      </a:cubicBezTo>
                      <a:cubicBezTo>
                        <a:pt x="885212" y="228715"/>
                        <a:pt x="888873" y="310815"/>
                        <a:pt x="898285" y="393962"/>
                      </a:cubicBezTo>
                      <a:cubicBezTo>
                        <a:pt x="908744" y="484952"/>
                        <a:pt x="874753" y="563392"/>
                        <a:pt x="848083" y="644970"/>
                      </a:cubicBezTo>
                      <a:cubicBezTo>
                        <a:pt x="837102" y="678437"/>
                        <a:pt x="824028" y="711382"/>
                        <a:pt x="811478" y="744850"/>
                      </a:cubicBezTo>
                      <a:cubicBezTo>
                        <a:pt x="807294" y="756354"/>
                        <a:pt x="801542" y="766290"/>
                        <a:pt x="787423" y="767859"/>
                      </a:cubicBezTo>
                      <a:cubicBezTo>
                        <a:pt x="771735" y="769428"/>
                        <a:pt x="765460" y="758969"/>
                        <a:pt x="758661" y="747987"/>
                      </a:cubicBezTo>
                      <a:cubicBezTo>
                        <a:pt x="710552" y="666410"/>
                        <a:pt x="633157" y="630850"/>
                        <a:pt x="553149" y="653859"/>
                      </a:cubicBezTo>
                      <a:cubicBezTo>
                        <a:pt x="536937" y="658565"/>
                        <a:pt x="521250" y="664318"/>
                        <a:pt x="505038" y="677914"/>
                      </a:cubicBezTo>
                      <a:cubicBezTo>
                        <a:pt x="528048" y="678960"/>
                        <a:pt x="547397" y="681575"/>
                        <a:pt x="566222" y="687327"/>
                      </a:cubicBezTo>
                      <a:cubicBezTo>
                        <a:pt x="609625" y="700924"/>
                        <a:pt x="629497" y="733345"/>
                        <a:pt x="636295" y="775180"/>
                      </a:cubicBezTo>
                      <a:cubicBezTo>
                        <a:pt x="641002" y="803941"/>
                        <a:pt x="628974" y="826950"/>
                        <a:pt x="605965" y="844207"/>
                      </a:cubicBezTo>
                      <a:cubicBezTo>
                        <a:pt x="551580" y="884995"/>
                        <a:pt x="459020" y="886564"/>
                        <a:pt x="403066" y="846822"/>
                      </a:cubicBezTo>
                      <a:cubicBezTo>
                        <a:pt x="350250" y="809170"/>
                        <a:pt x="360187" y="726025"/>
                        <a:pt x="421369" y="694648"/>
                      </a:cubicBezTo>
                      <a:cubicBezTo>
                        <a:pt x="444901" y="682621"/>
                        <a:pt x="470002" y="678437"/>
                        <a:pt x="500332" y="678437"/>
                      </a:cubicBezTo>
                      <a:cubicBezTo>
                        <a:pt x="432874" y="628759"/>
                        <a:pt x="335608" y="641309"/>
                        <a:pt x="278086" y="704061"/>
                      </a:cubicBezTo>
                      <a:cubicBezTo>
                        <a:pt x="265535" y="718180"/>
                        <a:pt x="254554" y="733345"/>
                        <a:pt x="245663" y="750079"/>
                      </a:cubicBezTo>
                      <a:cubicBezTo>
                        <a:pt x="240435" y="760537"/>
                        <a:pt x="233113" y="768382"/>
                        <a:pt x="220040" y="767859"/>
                      </a:cubicBezTo>
                      <a:cubicBezTo>
                        <a:pt x="206967" y="767336"/>
                        <a:pt x="200691" y="759492"/>
                        <a:pt x="195985" y="747987"/>
                      </a:cubicBezTo>
                      <a:cubicBezTo>
                        <a:pt x="161994" y="664841"/>
                        <a:pt x="132710" y="579603"/>
                        <a:pt x="106563" y="493841"/>
                      </a:cubicBezTo>
                      <a:cubicBezTo>
                        <a:pt x="105517" y="489658"/>
                        <a:pt x="104471" y="485474"/>
                        <a:pt x="104995" y="481291"/>
                      </a:cubicBezTo>
                      <a:cubicBezTo>
                        <a:pt x="110747" y="400236"/>
                        <a:pt x="107609" y="319182"/>
                        <a:pt x="121729" y="239173"/>
                      </a:cubicBezTo>
                      <a:cubicBezTo>
                        <a:pt x="130618" y="187926"/>
                        <a:pt x="148921" y="138770"/>
                        <a:pt x="168269" y="90138"/>
                      </a:cubicBezTo>
                      <a:cubicBezTo>
                        <a:pt x="173499" y="76018"/>
                        <a:pt x="186049" y="68697"/>
                        <a:pt x="197554" y="61376"/>
                      </a:cubicBezTo>
                      <a:cubicBezTo>
                        <a:pt x="238866" y="34707"/>
                        <a:pt x="285407" y="22156"/>
                        <a:pt x="332993" y="14312"/>
                      </a:cubicBezTo>
                      <a:cubicBezTo>
                        <a:pt x="401498" y="2808"/>
                        <a:pt x="469610" y="-2030"/>
                        <a:pt x="537330" y="781"/>
                      </a:cubicBezTo>
                      <a:close/>
                    </a:path>
                  </a:pathLst>
                </a:custGeom>
                <a:solidFill>
                  <a:srgbClr val="F8DFC9"/>
                </a:solidFill>
                <a:ln w="5853" cap="flat">
                  <a:solidFill>
                    <a:srgbClr val="3A4B6A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D920363-D4CA-4437-B86D-A00F14D74C9B}"/>
                </a:ext>
              </a:extLst>
            </p:cNvPr>
            <p:cNvCxnSpPr>
              <a:cxnSpLocks/>
              <a:stCxn id="111" idx="7"/>
              <a:endCxn id="21" idx="2"/>
            </p:cNvCxnSpPr>
            <p:nvPr/>
          </p:nvCxnSpPr>
          <p:spPr>
            <a:xfrm flipV="1">
              <a:off x="3058887" y="795527"/>
              <a:ext cx="1173284" cy="202060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44B8488-C121-43A9-99D0-1B28A12DA551}"/>
                </a:ext>
              </a:extLst>
            </p:cNvPr>
            <p:cNvCxnSpPr>
              <a:cxnSpLocks/>
              <a:endCxn id="104" idx="0"/>
            </p:cNvCxnSpPr>
            <p:nvPr/>
          </p:nvCxnSpPr>
          <p:spPr>
            <a:xfrm>
              <a:off x="3037867" y="2263299"/>
              <a:ext cx="698949" cy="107200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2E6A462-67EB-4176-8697-725D3121EF47}"/>
                </a:ext>
              </a:extLst>
            </p:cNvPr>
            <p:cNvCxnSpPr>
              <a:cxnSpLocks/>
              <a:stCxn id="24" idx="4"/>
              <a:endCxn id="22" idx="7"/>
            </p:cNvCxnSpPr>
            <p:nvPr/>
          </p:nvCxnSpPr>
          <p:spPr>
            <a:xfrm flipH="1">
              <a:off x="4870878" y="4552894"/>
              <a:ext cx="709951" cy="1352313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291B115-C794-40CA-BF01-8989E048B844}"/>
                </a:ext>
              </a:extLst>
            </p:cNvPr>
            <p:cNvCxnSpPr>
              <a:cxnSpLocks/>
              <a:stCxn id="98" idx="4"/>
              <a:endCxn id="87" idx="0"/>
            </p:cNvCxnSpPr>
            <p:nvPr/>
          </p:nvCxnSpPr>
          <p:spPr>
            <a:xfrm flipH="1">
              <a:off x="7951000" y="3327426"/>
              <a:ext cx="129695" cy="91594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3895CB-8F32-44BA-9082-7724AA0E2D1C}"/>
                </a:ext>
              </a:extLst>
            </p:cNvPr>
            <p:cNvCxnSpPr>
              <a:cxnSpLocks/>
              <a:stCxn id="92" idx="3"/>
              <a:endCxn id="104" idx="7"/>
            </p:cNvCxnSpPr>
            <p:nvPr/>
          </p:nvCxnSpPr>
          <p:spPr>
            <a:xfrm flipH="1">
              <a:off x="4208141" y="3379314"/>
              <a:ext cx="475310" cy="151218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14C6B6-77F1-4AE1-A659-5D88F3151B82}"/>
                </a:ext>
              </a:extLst>
            </p:cNvPr>
            <p:cNvCxnSpPr>
              <a:cxnSpLocks/>
              <a:stCxn id="98" idx="1"/>
              <a:endCxn id="27" idx="6"/>
            </p:cNvCxnSpPr>
            <p:nvPr/>
          </p:nvCxnSpPr>
          <p:spPr>
            <a:xfrm flipH="1" flipV="1">
              <a:off x="6208183" y="1894661"/>
              <a:ext cx="1535663" cy="619541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40710CF-8296-4333-A9E6-819BF3F8C626}"/>
                </a:ext>
              </a:extLst>
            </p:cNvPr>
            <p:cNvCxnSpPr>
              <a:cxnSpLocks/>
              <a:stCxn id="87" idx="1"/>
              <a:endCxn id="25" idx="5"/>
            </p:cNvCxnSpPr>
            <p:nvPr/>
          </p:nvCxnSpPr>
          <p:spPr>
            <a:xfrm flipH="1" flipV="1">
              <a:off x="6718468" y="3251084"/>
              <a:ext cx="791347" cy="1175031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E21600D-D255-47B7-AED6-0552E522933C}"/>
                </a:ext>
              </a:extLst>
            </p:cNvPr>
            <p:cNvSpPr/>
            <p:nvPr/>
          </p:nvSpPr>
          <p:spPr>
            <a:xfrm>
              <a:off x="4232171" y="642894"/>
              <a:ext cx="305266" cy="30526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E4924C-EF28-4D15-B5F7-3649F1E9BEB1}"/>
                </a:ext>
              </a:extLst>
            </p:cNvPr>
            <p:cNvSpPr/>
            <p:nvPr/>
          </p:nvSpPr>
          <p:spPr>
            <a:xfrm>
              <a:off x="4740399" y="5882820"/>
              <a:ext cx="152866" cy="15286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79CF290-E381-4F82-8C77-AA30FCE6177A}"/>
                </a:ext>
              </a:extLst>
            </p:cNvPr>
            <p:cNvSpPr/>
            <p:nvPr/>
          </p:nvSpPr>
          <p:spPr>
            <a:xfrm>
              <a:off x="1080560" y="3000081"/>
              <a:ext cx="219482" cy="21948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EFE35E-CB4B-4E4F-96FD-8CDBFB9027E4}"/>
                </a:ext>
              </a:extLst>
            </p:cNvPr>
            <p:cNvSpPr/>
            <p:nvPr/>
          </p:nvSpPr>
          <p:spPr>
            <a:xfrm>
              <a:off x="5468051" y="4327338"/>
              <a:ext cx="225556" cy="22555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BE943A0-BF81-4E3F-B9A1-88E846B80DD5}"/>
                </a:ext>
              </a:extLst>
            </p:cNvPr>
            <p:cNvSpPr/>
            <p:nvPr/>
          </p:nvSpPr>
          <p:spPr>
            <a:xfrm>
              <a:off x="6531128" y="3063744"/>
              <a:ext cx="219482" cy="21948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9F0199D-F940-4A6A-9F2B-77ADDA17E0CC}"/>
                </a:ext>
              </a:extLst>
            </p:cNvPr>
            <p:cNvSpPr/>
            <p:nvPr/>
          </p:nvSpPr>
          <p:spPr>
            <a:xfrm>
              <a:off x="6974537" y="860838"/>
              <a:ext cx="219482" cy="21948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1DDFEE9-2A16-4D69-AB6F-406BE040D946}"/>
                </a:ext>
              </a:extLst>
            </p:cNvPr>
            <p:cNvSpPr/>
            <p:nvPr/>
          </p:nvSpPr>
          <p:spPr>
            <a:xfrm>
              <a:off x="6051993" y="1816566"/>
              <a:ext cx="156190" cy="15619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591A26A0-70AD-4690-819B-2484FB72F9B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624630" y="4673975"/>
              <a:ext cx="1129850" cy="718890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rgbClr val="3A4B6A"/>
              </a:solidFill>
            </a:ln>
            <a:scene3d>
              <a:camera prst="isometricTopUp">
                <a:rot lat="19500000" lon="18000000" rev="33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6EFA3-F62B-4F80-BFC1-4EE4C749CB8D}"/>
                </a:ext>
              </a:extLst>
            </p:cNvPr>
            <p:cNvCxnSpPr>
              <a:cxnSpLocks/>
              <a:stCxn id="23" idx="4"/>
            </p:cNvCxnSpPr>
            <p:nvPr/>
          </p:nvCxnSpPr>
          <p:spPr>
            <a:xfrm>
              <a:off x="1190301" y="3219563"/>
              <a:ext cx="764000" cy="1448849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DF331C0-36C6-45D4-A4AB-FD0210D2D555}"/>
                </a:ext>
              </a:extLst>
            </p:cNvPr>
            <p:cNvCxnSpPr>
              <a:cxnSpLocks/>
              <a:stCxn id="111" idx="3"/>
              <a:endCxn id="23" idx="0"/>
            </p:cNvCxnSpPr>
            <p:nvPr/>
          </p:nvCxnSpPr>
          <p:spPr>
            <a:xfrm flipH="1">
              <a:off x="1190301" y="2156870"/>
              <a:ext cx="709303" cy="843211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943F5EC-3792-4223-B9D2-772813E69E71}"/>
                </a:ext>
              </a:extLst>
            </p:cNvPr>
            <p:cNvCxnSpPr>
              <a:cxnSpLocks/>
              <a:stCxn id="104" idx="3"/>
            </p:cNvCxnSpPr>
            <p:nvPr/>
          </p:nvCxnSpPr>
          <p:spPr>
            <a:xfrm flipH="1">
              <a:off x="2508320" y="4473183"/>
              <a:ext cx="757170" cy="303386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DDC8BCF-DDF5-4702-809A-5E4E24FF4D2B}"/>
                </a:ext>
              </a:extLst>
            </p:cNvPr>
            <p:cNvCxnSpPr>
              <a:cxnSpLocks/>
              <a:stCxn id="24" idx="2"/>
              <a:endCxn id="104" idx="6"/>
            </p:cNvCxnSpPr>
            <p:nvPr/>
          </p:nvCxnSpPr>
          <p:spPr>
            <a:xfrm flipH="1" flipV="1">
              <a:off x="4403370" y="4001858"/>
              <a:ext cx="1064681" cy="438258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ED2D144-20CA-4593-AB24-778A783B6DA6}"/>
                </a:ext>
              </a:extLst>
            </p:cNvPr>
            <p:cNvCxnSpPr>
              <a:cxnSpLocks/>
              <a:stCxn id="24" idx="6"/>
              <a:endCxn id="87" idx="2"/>
            </p:cNvCxnSpPr>
            <p:nvPr/>
          </p:nvCxnSpPr>
          <p:spPr>
            <a:xfrm>
              <a:off x="5693607" y="4440116"/>
              <a:ext cx="1633464" cy="42718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72FAB9B-4D2A-4916-8E05-AE89FA6F7FD7}"/>
                </a:ext>
              </a:extLst>
            </p:cNvPr>
            <p:cNvCxnSpPr>
              <a:cxnSpLocks/>
              <a:stCxn id="27" idx="3"/>
              <a:endCxn id="92" idx="7"/>
            </p:cNvCxnSpPr>
            <p:nvPr/>
          </p:nvCxnSpPr>
          <p:spPr>
            <a:xfrm flipH="1">
              <a:off x="5554737" y="1949883"/>
              <a:ext cx="520129" cy="55814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E280BE1-6589-4F4D-953C-A5C9000F0DE0}"/>
                </a:ext>
              </a:extLst>
            </p:cNvPr>
            <p:cNvCxnSpPr>
              <a:cxnSpLocks/>
              <a:stCxn id="27" idx="3"/>
              <a:endCxn id="92" idx="7"/>
            </p:cNvCxnSpPr>
            <p:nvPr/>
          </p:nvCxnSpPr>
          <p:spPr>
            <a:xfrm flipH="1">
              <a:off x="5554737" y="1949883"/>
              <a:ext cx="520129" cy="55814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156A78-77BC-4CAE-BA98-ACD4B3FB5F5E}"/>
                </a:ext>
              </a:extLst>
            </p:cNvPr>
            <p:cNvCxnSpPr>
              <a:cxnSpLocks/>
              <a:stCxn id="26" idx="2"/>
              <a:endCxn id="21" idx="6"/>
            </p:cNvCxnSpPr>
            <p:nvPr/>
          </p:nvCxnSpPr>
          <p:spPr>
            <a:xfrm flipH="1" flipV="1">
              <a:off x="4537437" y="795527"/>
              <a:ext cx="2437100" cy="175052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8E8F51-18A2-4383-A52A-094A946DEDBB}"/>
                </a:ext>
              </a:extLst>
            </p:cNvPr>
            <p:cNvCxnSpPr>
              <a:cxnSpLocks/>
              <a:stCxn id="21" idx="4"/>
              <a:endCxn id="92" idx="0"/>
            </p:cNvCxnSpPr>
            <p:nvPr/>
          </p:nvCxnSpPr>
          <p:spPr>
            <a:xfrm>
              <a:off x="4384804" y="948160"/>
              <a:ext cx="734290" cy="1379419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49BA6D-5E11-4B2C-936F-1D32DF9A80AD}"/>
                </a:ext>
              </a:extLst>
            </p:cNvPr>
            <p:cNvCxnSpPr>
              <a:cxnSpLocks/>
              <a:stCxn id="26" idx="3"/>
              <a:endCxn id="27" idx="7"/>
            </p:cNvCxnSpPr>
            <p:nvPr/>
          </p:nvCxnSpPr>
          <p:spPr>
            <a:xfrm flipH="1">
              <a:off x="6185310" y="1048178"/>
              <a:ext cx="821369" cy="791261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955C761-D1D8-4B39-869E-560D484A7A86}"/>
                </a:ext>
              </a:extLst>
            </p:cNvPr>
            <p:cNvCxnSpPr>
              <a:cxnSpLocks/>
              <a:stCxn id="27" idx="1"/>
              <a:endCxn id="21" idx="5"/>
            </p:cNvCxnSpPr>
            <p:nvPr/>
          </p:nvCxnSpPr>
          <p:spPr>
            <a:xfrm flipH="1" flipV="1">
              <a:off x="4492732" y="903455"/>
              <a:ext cx="1582134" cy="93598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CC94C4F-6A0F-4091-9E05-6BE6A15EF0AB}"/>
                </a:ext>
              </a:extLst>
            </p:cNvPr>
            <p:cNvCxnSpPr>
              <a:cxnSpLocks/>
              <a:stCxn id="111" idx="5"/>
              <a:endCxn id="92" idx="1"/>
            </p:cNvCxnSpPr>
            <p:nvPr/>
          </p:nvCxnSpPr>
          <p:spPr>
            <a:xfrm>
              <a:off x="3058887" y="2156870"/>
              <a:ext cx="1624564" cy="351158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95CCF00-CBEF-4982-B31A-8717373E3ED6}"/>
                </a:ext>
              </a:extLst>
            </p:cNvPr>
            <p:cNvCxnSpPr>
              <a:cxnSpLocks/>
              <a:stCxn id="50" idx="6"/>
              <a:endCxn id="87" idx="3"/>
            </p:cNvCxnSpPr>
            <p:nvPr/>
          </p:nvCxnSpPr>
          <p:spPr>
            <a:xfrm flipV="1">
              <a:off x="6702884" y="5308484"/>
              <a:ext cx="806931" cy="41467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511BD75-E775-4BD7-B9EE-7EC32A6F059F}"/>
                </a:ext>
              </a:extLst>
            </p:cNvPr>
            <p:cNvCxnSpPr>
              <a:cxnSpLocks/>
              <a:stCxn id="104" idx="5"/>
              <a:endCxn id="22" idx="1"/>
            </p:cNvCxnSpPr>
            <p:nvPr/>
          </p:nvCxnSpPr>
          <p:spPr>
            <a:xfrm>
              <a:off x="4208141" y="4473183"/>
              <a:ext cx="554645" cy="143202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F75201F-7964-4677-8C9D-612AC468463F}"/>
                </a:ext>
              </a:extLst>
            </p:cNvPr>
            <p:cNvCxnSpPr>
              <a:cxnSpLocks/>
              <a:endCxn id="22" idx="3"/>
            </p:cNvCxnSpPr>
            <p:nvPr/>
          </p:nvCxnSpPr>
          <p:spPr>
            <a:xfrm>
              <a:off x="2412560" y="5259854"/>
              <a:ext cx="2350226" cy="75344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569A2D9-5979-496C-B672-5E8B282BC086}"/>
                </a:ext>
              </a:extLst>
            </p:cNvPr>
            <p:cNvCxnSpPr>
              <a:cxnSpLocks/>
              <a:stCxn id="104" idx="1"/>
              <a:endCxn id="23" idx="6"/>
            </p:cNvCxnSpPr>
            <p:nvPr/>
          </p:nvCxnSpPr>
          <p:spPr>
            <a:xfrm flipH="1" flipV="1">
              <a:off x="1300042" y="3109822"/>
              <a:ext cx="1965448" cy="420710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C341FBB-A164-419F-9F68-5C2AB0609AF9}"/>
                </a:ext>
              </a:extLst>
            </p:cNvPr>
            <p:cNvCxnSpPr>
              <a:cxnSpLocks/>
              <a:stCxn id="98" idx="2"/>
              <a:endCxn id="25" idx="7"/>
            </p:cNvCxnSpPr>
            <p:nvPr/>
          </p:nvCxnSpPr>
          <p:spPr>
            <a:xfrm flipH="1">
              <a:off x="6718468" y="2851051"/>
              <a:ext cx="885851" cy="24483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75D1B45-71B2-4A0B-A625-685E63FEB42B}"/>
                </a:ext>
              </a:extLst>
            </p:cNvPr>
            <p:cNvCxnSpPr>
              <a:cxnSpLocks/>
              <a:stCxn id="92" idx="4"/>
              <a:endCxn id="24" idx="0"/>
            </p:cNvCxnSpPr>
            <p:nvPr/>
          </p:nvCxnSpPr>
          <p:spPr>
            <a:xfrm>
              <a:off x="5119094" y="3559763"/>
              <a:ext cx="461735" cy="767575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D69D2FC-9B28-45FB-A62B-66D8719F1AF5}"/>
                </a:ext>
              </a:extLst>
            </p:cNvPr>
            <p:cNvCxnSpPr>
              <a:cxnSpLocks/>
              <a:stCxn id="26" idx="5"/>
              <a:endCxn id="98" idx="0"/>
            </p:cNvCxnSpPr>
            <p:nvPr/>
          </p:nvCxnSpPr>
          <p:spPr>
            <a:xfrm>
              <a:off x="7161877" y="1048178"/>
              <a:ext cx="918818" cy="1326497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2A97B8C-3291-4E3E-8344-F813906EB07F}"/>
                </a:ext>
              </a:extLst>
            </p:cNvPr>
            <p:cNvCxnSpPr>
              <a:cxnSpLocks/>
              <a:stCxn id="92" idx="6"/>
              <a:endCxn id="25" idx="2"/>
            </p:cNvCxnSpPr>
            <p:nvPr/>
          </p:nvCxnSpPr>
          <p:spPr>
            <a:xfrm>
              <a:off x="5735186" y="2943671"/>
              <a:ext cx="795942" cy="22981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CC1F92E-CC3A-40EE-80C4-A37A63C43F8C}"/>
                </a:ext>
              </a:extLst>
            </p:cNvPr>
            <p:cNvCxnSpPr>
              <a:cxnSpLocks/>
              <a:stCxn id="25" idx="3"/>
              <a:endCxn id="24" idx="7"/>
            </p:cNvCxnSpPr>
            <p:nvPr/>
          </p:nvCxnSpPr>
          <p:spPr>
            <a:xfrm flipH="1">
              <a:off x="5660575" y="3251084"/>
              <a:ext cx="902695" cy="1109286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4671BCA-49C2-4F84-85E8-BAEC5289237F}"/>
                </a:ext>
              </a:extLst>
            </p:cNvPr>
            <p:cNvSpPr/>
            <p:nvPr/>
          </p:nvSpPr>
          <p:spPr>
            <a:xfrm>
              <a:off x="6546694" y="5645063"/>
              <a:ext cx="156190" cy="15619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20F589F-17A3-43B4-B0EF-1F8F6EEB8E48}"/>
                </a:ext>
              </a:extLst>
            </p:cNvPr>
            <p:cNvCxnSpPr>
              <a:cxnSpLocks/>
              <a:stCxn id="50" idx="1"/>
              <a:endCxn id="24" idx="5"/>
            </p:cNvCxnSpPr>
            <p:nvPr/>
          </p:nvCxnSpPr>
          <p:spPr>
            <a:xfrm flipH="1" flipV="1">
              <a:off x="5660575" y="4519862"/>
              <a:ext cx="908992" cy="1148074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DB63B45-6748-4F82-891B-919D46F2432E}"/>
                </a:ext>
              </a:extLst>
            </p:cNvPr>
            <p:cNvCxnSpPr>
              <a:cxnSpLocks/>
              <a:stCxn id="50" idx="3"/>
              <a:endCxn id="22" idx="5"/>
            </p:cNvCxnSpPr>
            <p:nvPr/>
          </p:nvCxnSpPr>
          <p:spPr>
            <a:xfrm flipH="1">
              <a:off x="4870878" y="5778380"/>
              <a:ext cx="1698689" cy="234919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ounded Rectangular Callout 47">
              <a:extLst>
                <a:ext uri="{FF2B5EF4-FFF2-40B4-BE49-F238E27FC236}">
                  <a16:creationId xmlns:a16="http://schemas.microsoft.com/office/drawing/2014/main" id="{B546B502-BB50-4531-8E1F-F741BB199118}"/>
                </a:ext>
              </a:extLst>
            </p:cNvPr>
            <p:cNvSpPr/>
            <p:nvPr/>
          </p:nvSpPr>
          <p:spPr>
            <a:xfrm flipV="1">
              <a:off x="7175709" y="5702165"/>
              <a:ext cx="648072" cy="443458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4" name="Rounded Rectangle 5">
              <a:extLst>
                <a:ext uri="{FF2B5EF4-FFF2-40B4-BE49-F238E27FC236}">
                  <a16:creationId xmlns:a16="http://schemas.microsoft.com/office/drawing/2014/main" id="{4B672885-FED4-408A-81D1-9A3E206C87BD}"/>
                </a:ext>
              </a:extLst>
            </p:cNvPr>
            <p:cNvSpPr/>
            <p:nvPr/>
          </p:nvSpPr>
          <p:spPr>
            <a:xfrm flipH="1">
              <a:off x="7306357" y="5795735"/>
              <a:ext cx="332679" cy="274440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5" name="Rounded Rectangular Callout 47">
              <a:extLst>
                <a:ext uri="{FF2B5EF4-FFF2-40B4-BE49-F238E27FC236}">
                  <a16:creationId xmlns:a16="http://schemas.microsoft.com/office/drawing/2014/main" id="{324BBF4D-6002-4CD6-9221-5D0D48CC0CBD}"/>
                </a:ext>
              </a:extLst>
            </p:cNvPr>
            <p:cNvSpPr/>
            <p:nvPr/>
          </p:nvSpPr>
          <p:spPr>
            <a:xfrm>
              <a:off x="809508" y="970579"/>
              <a:ext cx="662176" cy="453109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6" name="Rounded Rectangular Callout 47">
              <a:extLst>
                <a:ext uri="{FF2B5EF4-FFF2-40B4-BE49-F238E27FC236}">
                  <a16:creationId xmlns:a16="http://schemas.microsoft.com/office/drawing/2014/main" id="{4942BB85-EABE-4872-89CB-D26E9BEBBFE1}"/>
                </a:ext>
              </a:extLst>
            </p:cNvPr>
            <p:cNvSpPr/>
            <p:nvPr/>
          </p:nvSpPr>
          <p:spPr>
            <a:xfrm>
              <a:off x="2601508" y="2733658"/>
              <a:ext cx="662176" cy="453109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7" name="Rounded Rectangular Callout 47">
              <a:extLst>
                <a:ext uri="{FF2B5EF4-FFF2-40B4-BE49-F238E27FC236}">
                  <a16:creationId xmlns:a16="http://schemas.microsoft.com/office/drawing/2014/main" id="{7774CA0A-AD0A-4608-830C-8C0D1F5941DA}"/>
                </a:ext>
              </a:extLst>
            </p:cNvPr>
            <p:cNvSpPr/>
            <p:nvPr/>
          </p:nvSpPr>
          <p:spPr>
            <a:xfrm>
              <a:off x="3895838" y="1618406"/>
              <a:ext cx="662176" cy="453109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8" name="Rounded Rectangular Callout 47">
              <a:extLst>
                <a:ext uri="{FF2B5EF4-FFF2-40B4-BE49-F238E27FC236}">
                  <a16:creationId xmlns:a16="http://schemas.microsoft.com/office/drawing/2014/main" id="{B14C3B7F-79DD-4D9B-92BD-385D83F8C963}"/>
                </a:ext>
              </a:extLst>
            </p:cNvPr>
            <p:cNvSpPr/>
            <p:nvPr/>
          </p:nvSpPr>
          <p:spPr>
            <a:xfrm>
              <a:off x="6834814" y="1582826"/>
              <a:ext cx="648072" cy="443458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9" name="Rounded Rectangular Callout 47">
              <a:extLst>
                <a:ext uri="{FF2B5EF4-FFF2-40B4-BE49-F238E27FC236}">
                  <a16:creationId xmlns:a16="http://schemas.microsoft.com/office/drawing/2014/main" id="{A157855A-8D9E-45FF-AA19-D911FA175E75}"/>
                </a:ext>
              </a:extLst>
            </p:cNvPr>
            <p:cNvSpPr/>
            <p:nvPr/>
          </p:nvSpPr>
          <p:spPr>
            <a:xfrm flipH="1">
              <a:off x="5319111" y="5224780"/>
              <a:ext cx="648072" cy="443458"/>
            </a:xfrm>
            <a:prstGeom prst="wedgeRoundRectCallout">
              <a:avLst>
                <a:gd name="adj1" fmla="val 49715"/>
                <a:gd name="adj2" fmla="val 100036"/>
                <a:gd name="adj3" fmla="val 16667"/>
              </a:avLst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5320492A-1A50-4B64-9F78-46528E960185}"/>
                </a:ext>
              </a:extLst>
            </p:cNvPr>
            <p:cNvGrpSpPr/>
            <p:nvPr/>
          </p:nvGrpSpPr>
          <p:grpSpPr>
            <a:xfrm>
              <a:off x="978320" y="1002151"/>
              <a:ext cx="357453" cy="316580"/>
              <a:chOff x="1481943" y="1694572"/>
              <a:chExt cx="3165229" cy="2803300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C7D42816-BB54-47C8-AFBE-D58442CBAF51}"/>
                  </a:ext>
                </a:extLst>
              </p:cNvPr>
              <p:cNvSpPr/>
              <p:nvPr/>
            </p:nvSpPr>
            <p:spPr>
              <a:xfrm>
                <a:off x="1481943" y="3033346"/>
                <a:ext cx="791307" cy="1362808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Freeform: Shape 271">
                <a:extLst>
                  <a:ext uri="{FF2B5EF4-FFF2-40B4-BE49-F238E27FC236}">
                    <a16:creationId xmlns:a16="http://schemas.microsoft.com/office/drawing/2014/main" id="{0594EA13-69BB-4115-8192-361F8434A86B}"/>
                  </a:ext>
                </a:extLst>
              </p:cNvPr>
              <p:cNvSpPr/>
              <p:nvPr/>
            </p:nvSpPr>
            <p:spPr>
              <a:xfrm>
                <a:off x="2273250" y="1694572"/>
                <a:ext cx="2373922" cy="2803300"/>
              </a:xfrm>
              <a:custGeom>
                <a:avLst/>
                <a:gdLst>
                  <a:gd name="connsiteX0" fmla="*/ 1049822 w 2373922"/>
                  <a:gd name="connsiteY0" fmla="*/ 145 h 2803300"/>
                  <a:gd name="connsiteX1" fmla="*/ 1317525 w 2373922"/>
                  <a:gd name="connsiteY1" fmla="*/ 265693 h 2803300"/>
                  <a:gd name="connsiteX2" fmla="*/ 1225576 w 2373922"/>
                  <a:gd name="connsiteY2" fmla="*/ 1179047 h 2803300"/>
                  <a:gd name="connsiteX3" fmla="*/ 1985680 w 2373922"/>
                  <a:gd name="connsiteY3" fmla="*/ 1111618 h 2803300"/>
                  <a:gd name="connsiteX4" fmla="*/ 2175707 w 2373922"/>
                  <a:gd name="connsiteY4" fmla="*/ 1491671 h 2803300"/>
                  <a:gd name="connsiteX5" fmla="*/ 2194096 w 2373922"/>
                  <a:gd name="connsiteY5" fmla="*/ 1896244 h 2803300"/>
                  <a:gd name="connsiteX6" fmla="*/ 2151187 w 2373922"/>
                  <a:gd name="connsiteY6" fmla="*/ 2355986 h 2803300"/>
                  <a:gd name="connsiteX7" fmla="*/ 2132798 w 2373922"/>
                  <a:gd name="connsiteY7" fmla="*/ 2662480 h 2803300"/>
                  <a:gd name="connsiteX8" fmla="*/ 508383 w 2373922"/>
                  <a:gd name="connsiteY8" fmla="*/ 2686999 h 2803300"/>
                  <a:gd name="connsiteX9" fmla="*/ 99892 w 2373922"/>
                  <a:gd name="connsiteY9" fmla="*/ 2541486 h 2803300"/>
                  <a:gd name="connsiteX10" fmla="*/ 0 w 2373922"/>
                  <a:gd name="connsiteY10" fmla="*/ 2527191 h 2803300"/>
                  <a:gd name="connsiteX11" fmla="*/ 0 w 2373922"/>
                  <a:gd name="connsiteY11" fmla="*/ 1492941 h 2803300"/>
                  <a:gd name="connsiteX12" fmla="*/ 15103 w 2373922"/>
                  <a:gd name="connsiteY12" fmla="*/ 1488772 h 2803300"/>
                  <a:gd name="connsiteX13" fmla="*/ 60902 w 2373922"/>
                  <a:gd name="connsiteY13" fmla="*/ 1467152 h 2803300"/>
                  <a:gd name="connsiteX14" fmla="*/ 299966 w 2373922"/>
                  <a:gd name="connsiteY14" fmla="*/ 1136138 h 2803300"/>
                  <a:gd name="connsiteX15" fmla="*/ 937472 w 2373922"/>
                  <a:gd name="connsiteY15" fmla="*/ 161485 h 2803300"/>
                  <a:gd name="connsiteX16" fmla="*/ 1049822 w 2373922"/>
                  <a:gd name="connsiteY16" fmla="*/ 145 h 280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373922" h="2803300">
                    <a:moveTo>
                      <a:pt x="1049822" y="145"/>
                    </a:moveTo>
                    <a:cubicBezTo>
                      <a:pt x="1143845" y="-4724"/>
                      <a:pt x="1268997" y="113723"/>
                      <a:pt x="1317525" y="265693"/>
                    </a:cubicBezTo>
                    <a:cubicBezTo>
                      <a:pt x="1403343" y="619184"/>
                      <a:pt x="814876" y="1156571"/>
                      <a:pt x="1225576" y="1179047"/>
                    </a:cubicBezTo>
                    <a:cubicBezTo>
                      <a:pt x="1515724" y="1150441"/>
                      <a:pt x="1671014" y="1121835"/>
                      <a:pt x="1985680" y="1111618"/>
                    </a:cubicBezTo>
                    <a:cubicBezTo>
                      <a:pt x="2271741" y="1115705"/>
                      <a:pt x="2318736" y="1297558"/>
                      <a:pt x="2175707" y="1491671"/>
                    </a:cubicBezTo>
                    <a:cubicBezTo>
                      <a:pt x="2355516" y="1501888"/>
                      <a:pt x="2504676" y="1781820"/>
                      <a:pt x="2194096" y="1896244"/>
                    </a:cubicBezTo>
                    <a:cubicBezTo>
                      <a:pt x="2490372" y="2080140"/>
                      <a:pt x="2320780" y="2313076"/>
                      <a:pt x="2151187" y="2355986"/>
                    </a:cubicBezTo>
                    <a:cubicBezTo>
                      <a:pt x="2294217" y="2484713"/>
                      <a:pt x="2277871" y="2582791"/>
                      <a:pt x="2132798" y="2662480"/>
                    </a:cubicBezTo>
                    <a:cubicBezTo>
                      <a:pt x="1810980" y="2795294"/>
                      <a:pt x="979361" y="2887242"/>
                      <a:pt x="508383" y="2686999"/>
                    </a:cubicBezTo>
                    <a:cubicBezTo>
                      <a:pt x="340618" y="2629554"/>
                      <a:pt x="218316" y="2570024"/>
                      <a:pt x="99892" y="2541486"/>
                    </a:cubicBezTo>
                    <a:lnTo>
                      <a:pt x="0" y="2527191"/>
                    </a:lnTo>
                    <a:lnTo>
                      <a:pt x="0" y="1492941"/>
                    </a:lnTo>
                    <a:lnTo>
                      <a:pt x="15103" y="1488772"/>
                    </a:lnTo>
                    <a:cubicBezTo>
                      <a:pt x="28041" y="1483858"/>
                      <a:pt x="42965" y="1476900"/>
                      <a:pt x="60902" y="1467152"/>
                    </a:cubicBezTo>
                    <a:cubicBezTo>
                      <a:pt x="105854" y="1354770"/>
                      <a:pt x="162045" y="1261800"/>
                      <a:pt x="299966" y="1136138"/>
                    </a:cubicBezTo>
                    <a:cubicBezTo>
                      <a:pt x="512469" y="811254"/>
                      <a:pt x="865958" y="645747"/>
                      <a:pt x="937472" y="161485"/>
                    </a:cubicBezTo>
                    <a:cubicBezTo>
                      <a:pt x="948200" y="50382"/>
                      <a:pt x="993408" y="3067"/>
                      <a:pt x="1049822" y="14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4363847-02AB-4CAD-B00A-072D1164CDC6}"/>
                </a:ext>
              </a:extLst>
            </p:cNvPr>
            <p:cNvGrpSpPr/>
            <p:nvPr/>
          </p:nvGrpSpPr>
          <p:grpSpPr>
            <a:xfrm>
              <a:off x="4053719" y="2793242"/>
              <a:ext cx="357453" cy="316580"/>
              <a:chOff x="1481943" y="1694572"/>
              <a:chExt cx="3165229" cy="280330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E00810-1E48-4F46-9E56-83BD9F85158E}"/>
                  </a:ext>
                </a:extLst>
              </p:cNvPr>
              <p:cNvSpPr/>
              <p:nvPr/>
            </p:nvSpPr>
            <p:spPr>
              <a:xfrm>
                <a:off x="1481943" y="3033346"/>
                <a:ext cx="791307" cy="1362808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4" name="Freeform: Shape 274">
                <a:extLst>
                  <a:ext uri="{FF2B5EF4-FFF2-40B4-BE49-F238E27FC236}">
                    <a16:creationId xmlns:a16="http://schemas.microsoft.com/office/drawing/2014/main" id="{8D56F82B-5901-4C7B-8F96-5979ADC808DC}"/>
                  </a:ext>
                </a:extLst>
              </p:cNvPr>
              <p:cNvSpPr/>
              <p:nvPr/>
            </p:nvSpPr>
            <p:spPr>
              <a:xfrm>
                <a:off x="2273250" y="1694572"/>
                <a:ext cx="2373922" cy="2803300"/>
              </a:xfrm>
              <a:custGeom>
                <a:avLst/>
                <a:gdLst>
                  <a:gd name="connsiteX0" fmla="*/ 1049822 w 2373922"/>
                  <a:gd name="connsiteY0" fmla="*/ 145 h 2803300"/>
                  <a:gd name="connsiteX1" fmla="*/ 1317525 w 2373922"/>
                  <a:gd name="connsiteY1" fmla="*/ 265693 h 2803300"/>
                  <a:gd name="connsiteX2" fmla="*/ 1225576 w 2373922"/>
                  <a:gd name="connsiteY2" fmla="*/ 1179047 h 2803300"/>
                  <a:gd name="connsiteX3" fmla="*/ 1985680 w 2373922"/>
                  <a:gd name="connsiteY3" fmla="*/ 1111618 h 2803300"/>
                  <a:gd name="connsiteX4" fmla="*/ 2175707 w 2373922"/>
                  <a:gd name="connsiteY4" fmla="*/ 1491671 h 2803300"/>
                  <a:gd name="connsiteX5" fmla="*/ 2194096 w 2373922"/>
                  <a:gd name="connsiteY5" fmla="*/ 1896244 h 2803300"/>
                  <a:gd name="connsiteX6" fmla="*/ 2151187 w 2373922"/>
                  <a:gd name="connsiteY6" fmla="*/ 2355986 h 2803300"/>
                  <a:gd name="connsiteX7" fmla="*/ 2132798 w 2373922"/>
                  <a:gd name="connsiteY7" fmla="*/ 2662480 h 2803300"/>
                  <a:gd name="connsiteX8" fmla="*/ 508383 w 2373922"/>
                  <a:gd name="connsiteY8" fmla="*/ 2686999 h 2803300"/>
                  <a:gd name="connsiteX9" fmla="*/ 99892 w 2373922"/>
                  <a:gd name="connsiteY9" fmla="*/ 2541486 h 2803300"/>
                  <a:gd name="connsiteX10" fmla="*/ 0 w 2373922"/>
                  <a:gd name="connsiteY10" fmla="*/ 2527191 h 2803300"/>
                  <a:gd name="connsiteX11" fmla="*/ 0 w 2373922"/>
                  <a:gd name="connsiteY11" fmla="*/ 1492941 h 2803300"/>
                  <a:gd name="connsiteX12" fmla="*/ 15103 w 2373922"/>
                  <a:gd name="connsiteY12" fmla="*/ 1488772 h 2803300"/>
                  <a:gd name="connsiteX13" fmla="*/ 60902 w 2373922"/>
                  <a:gd name="connsiteY13" fmla="*/ 1467152 h 2803300"/>
                  <a:gd name="connsiteX14" fmla="*/ 299966 w 2373922"/>
                  <a:gd name="connsiteY14" fmla="*/ 1136138 h 2803300"/>
                  <a:gd name="connsiteX15" fmla="*/ 937472 w 2373922"/>
                  <a:gd name="connsiteY15" fmla="*/ 161485 h 2803300"/>
                  <a:gd name="connsiteX16" fmla="*/ 1049822 w 2373922"/>
                  <a:gd name="connsiteY16" fmla="*/ 145 h 280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373922" h="2803300">
                    <a:moveTo>
                      <a:pt x="1049822" y="145"/>
                    </a:moveTo>
                    <a:cubicBezTo>
                      <a:pt x="1143845" y="-4724"/>
                      <a:pt x="1268997" y="113723"/>
                      <a:pt x="1317525" y="265693"/>
                    </a:cubicBezTo>
                    <a:cubicBezTo>
                      <a:pt x="1403343" y="619184"/>
                      <a:pt x="814876" y="1156571"/>
                      <a:pt x="1225576" y="1179047"/>
                    </a:cubicBezTo>
                    <a:cubicBezTo>
                      <a:pt x="1515724" y="1150441"/>
                      <a:pt x="1671014" y="1121835"/>
                      <a:pt x="1985680" y="1111618"/>
                    </a:cubicBezTo>
                    <a:cubicBezTo>
                      <a:pt x="2271741" y="1115705"/>
                      <a:pt x="2318736" y="1297558"/>
                      <a:pt x="2175707" y="1491671"/>
                    </a:cubicBezTo>
                    <a:cubicBezTo>
                      <a:pt x="2355516" y="1501888"/>
                      <a:pt x="2504676" y="1781820"/>
                      <a:pt x="2194096" y="1896244"/>
                    </a:cubicBezTo>
                    <a:cubicBezTo>
                      <a:pt x="2490372" y="2080140"/>
                      <a:pt x="2320780" y="2313076"/>
                      <a:pt x="2151187" y="2355986"/>
                    </a:cubicBezTo>
                    <a:cubicBezTo>
                      <a:pt x="2294217" y="2484713"/>
                      <a:pt x="2277871" y="2582791"/>
                      <a:pt x="2132798" y="2662480"/>
                    </a:cubicBezTo>
                    <a:cubicBezTo>
                      <a:pt x="1810980" y="2795294"/>
                      <a:pt x="979361" y="2887242"/>
                      <a:pt x="508383" y="2686999"/>
                    </a:cubicBezTo>
                    <a:cubicBezTo>
                      <a:pt x="340618" y="2629554"/>
                      <a:pt x="218316" y="2570024"/>
                      <a:pt x="99892" y="2541486"/>
                    </a:cubicBezTo>
                    <a:lnTo>
                      <a:pt x="0" y="2527191"/>
                    </a:lnTo>
                    <a:lnTo>
                      <a:pt x="0" y="1492941"/>
                    </a:lnTo>
                    <a:lnTo>
                      <a:pt x="15103" y="1488772"/>
                    </a:lnTo>
                    <a:cubicBezTo>
                      <a:pt x="28041" y="1483858"/>
                      <a:pt x="42965" y="1476900"/>
                      <a:pt x="60902" y="1467152"/>
                    </a:cubicBezTo>
                    <a:cubicBezTo>
                      <a:pt x="105854" y="1354770"/>
                      <a:pt x="162045" y="1261800"/>
                      <a:pt x="299966" y="1136138"/>
                    </a:cubicBezTo>
                    <a:cubicBezTo>
                      <a:pt x="512469" y="811254"/>
                      <a:pt x="865958" y="645747"/>
                      <a:pt x="937472" y="161485"/>
                    </a:cubicBezTo>
                    <a:cubicBezTo>
                      <a:pt x="948200" y="50382"/>
                      <a:pt x="993408" y="3067"/>
                      <a:pt x="1049822" y="14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3270945-B100-410B-9A95-677AB9043B98}"/>
                </a:ext>
              </a:extLst>
            </p:cNvPr>
            <p:cNvGrpSpPr/>
            <p:nvPr/>
          </p:nvGrpSpPr>
          <p:grpSpPr>
            <a:xfrm>
              <a:off x="6594538" y="4901085"/>
              <a:ext cx="357453" cy="316580"/>
              <a:chOff x="1481943" y="1694572"/>
              <a:chExt cx="3165229" cy="2803300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4EDCC9E-FCB5-44B7-831E-ADE5493BB265}"/>
                  </a:ext>
                </a:extLst>
              </p:cNvPr>
              <p:cNvSpPr/>
              <p:nvPr/>
            </p:nvSpPr>
            <p:spPr>
              <a:xfrm>
                <a:off x="1481943" y="3033346"/>
                <a:ext cx="791307" cy="1362808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Freeform: Shape 277">
                <a:extLst>
                  <a:ext uri="{FF2B5EF4-FFF2-40B4-BE49-F238E27FC236}">
                    <a16:creationId xmlns:a16="http://schemas.microsoft.com/office/drawing/2014/main" id="{925453DE-DAC5-4EC9-8968-1E4BA473D239}"/>
                  </a:ext>
                </a:extLst>
              </p:cNvPr>
              <p:cNvSpPr/>
              <p:nvPr/>
            </p:nvSpPr>
            <p:spPr>
              <a:xfrm>
                <a:off x="2273250" y="1694572"/>
                <a:ext cx="2373922" cy="2803300"/>
              </a:xfrm>
              <a:custGeom>
                <a:avLst/>
                <a:gdLst>
                  <a:gd name="connsiteX0" fmla="*/ 1049822 w 2373922"/>
                  <a:gd name="connsiteY0" fmla="*/ 145 h 2803300"/>
                  <a:gd name="connsiteX1" fmla="*/ 1317525 w 2373922"/>
                  <a:gd name="connsiteY1" fmla="*/ 265693 h 2803300"/>
                  <a:gd name="connsiteX2" fmla="*/ 1225576 w 2373922"/>
                  <a:gd name="connsiteY2" fmla="*/ 1179047 h 2803300"/>
                  <a:gd name="connsiteX3" fmla="*/ 1985680 w 2373922"/>
                  <a:gd name="connsiteY3" fmla="*/ 1111618 h 2803300"/>
                  <a:gd name="connsiteX4" fmla="*/ 2175707 w 2373922"/>
                  <a:gd name="connsiteY4" fmla="*/ 1491671 h 2803300"/>
                  <a:gd name="connsiteX5" fmla="*/ 2194096 w 2373922"/>
                  <a:gd name="connsiteY5" fmla="*/ 1896244 h 2803300"/>
                  <a:gd name="connsiteX6" fmla="*/ 2151187 w 2373922"/>
                  <a:gd name="connsiteY6" fmla="*/ 2355986 h 2803300"/>
                  <a:gd name="connsiteX7" fmla="*/ 2132798 w 2373922"/>
                  <a:gd name="connsiteY7" fmla="*/ 2662480 h 2803300"/>
                  <a:gd name="connsiteX8" fmla="*/ 508383 w 2373922"/>
                  <a:gd name="connsiteY8" fmla="*/ 2686999 h 2803300"/>
                  <a:gd name="connsiteX9" fmla="*/ 99892 w 2373922"/>
                  <a:gd name="connsiteY9" fmla="*/ 2541486 h 2803300"/>
                  <a:gd name="connsiteX10" fmla="*/ 0 w 2373922"/>
                  <a:gd name="connsiteY10" fmla="*/ 2527191 h 2803300"/>
                  <a:gd name="connsiteX11" fmla="*/ 0 w 2373922"/>
                  <a:gd name="connsiteY11" fmla="*/ 1492941 h 2803300"/>
                  <a:gd name="connsiteX12" fmla="*/ 15103 w 2373922"/>
                  <a:gd name="connsiteY12" fmla="*/ 1488772 h 2803300"/>
                  <a:gd name="connsiteX13" fmla="*/ 60902 w 2373922"/>
                  <a:gd name="connsiteY13" fmla="*/ 1467152 h 2803300"/>
                  <a:gd name="connsiteX14" fmla="*/ 299966 w 2373922"/>
                  <a:gd name="connsiteY14" fmla="*/ 1136138 h 2803300"/>
                  <a:gd name="connsiteX15" fmla="*/ 937472 w 2373922"/>
                  <a:gd name="connsiteY15" fmla="*/ 161485 h 2803300"/>
                  <a:gd name="connsiteX16" fmla="*/ 1049822 w 2373922"/>
                  <a:gd name="connsiteY16" fmla="*/ 145 h 280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373922" h="2803300">
                    <a:moveTo>
                      <a:pt x="1049822" y="145"/>
                    </a:moveTo>
                    <a:cubicBezTo>
                      <a:pt x="1143845" y="-4724"/>
                      <a:pt x="1268997" y="113723"/>
                      <a:pt x="1317525" y="265693"/>
                    </a:cubicBezTo>
                    <a:cubicBezTo>
                      <a:pt x="1403343" y="619184"/>
                      <a:pt x="814876" y="1156571"/>
                      <a:pt x="1225576" y="1179047"/>
                    </a:cubicBezTo>
                    <a:cubicBezTo>
                      <a:pt x="1515724" y="1150441"/>
                      <a:pt x="1671014" y="1121835"/>
                      <a:pt x="1985680" y="1111618"/>
                    </a:cubicBezTo>
                    <a:cubicBezTo>
                      <a:pt x="2271741" y="1115705"/>
                      <a:pt x="2318736" y="1297558"/>
                      <a:pt x="2175707" y="1491671"/>
                    </a:cubicBezTo>
                    <a:cubicBezTo>
                      <a:pt x="2355516" y="1501888"/>
                      <a:pt x="2504676" y="1781820"/>
                      <a:pt x="2194096" y="1896244"/>
                    </a:cubicBezTo>
                    <a:cubicBezTo>
                      <a:pt x="2490372" y="2080140"/>
                      <a:pt x="2320780" y="2313076"/>
                      <a:pt x="2151187" y="2355986"/>
                    </a:cubicBezTo>
                    <a:cubicBezTo>
                      <a:pt x="2294217" y="2484713"/>
                      <a:pt x="2277871" y="2582791"/>
                      <a:pt x="2132798" y="2662480"/>
                    </a:cubicBezTo>
                    <a:cubicBezTo>
                      <a:pt x="1810980" y="2795294"/>
                      <a:pt x="979361" y="2887242"/>
                      <a:pt x="508383" y="2686999"/>
                    </a:cubicBezTo>
                    <a:cubicBezTo>
                      <a:pt x="340618" y="2629554"/>
                      <a:pt x="218316" y="2570024"/>
                      <a:pt x="99892" y="2541486"/>
                    </a:cubicBezTo>
                    <a:lnTo>
                      <a:pt x="0" y="2527191"/>
                    </a:lnTo>
                    <a:lnTo>
                      <a:pt x="0" y="1492941"/>
                    </a:lnTo>
                    <a:lnTo>
                      <a:pt x="15103" y="1488772"/>
                    </a:lnTo>
                    <a:cubicBezTo>
                      <a:pt x="28041" y="1483858"/>
                      <a:pt x="42965" y="1476900"/>
                      <a:pt x="60902" y="1467152"/>
                    </a:cubicBezTo>
                    <a:cubicBezTo>
                      <a:pt x="105854" y="1354770"/>
                      <a:pt x="162045" y="1261800"/>
                      <a:pt x="299966" y="1136138"/>
                    </a:cubicBezTo>
                    <a:cubicBezTo>
                      <a:pt x="512469" y="811254"/>
                      <a:pt x="865958" y="645747"/>
                      <a:pt x="937472" y="161485"/>
                    </a:cubicBezTo>
                    <a:cubicBezTo>
                      <a:pt x="948200" y="50382"/>
                      <a:pt x="993408" y="3067"/>
                      <a:pt x="1049822" y="14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F314410-CC13-404D-B57A-39F4BB82C6AF}"/>
                </a:ext>
              </a:extLst>
            </p:cNvPr>
            <p:cNvGrpSpPr/>
            <p:nvPr/>
          </p:nvGrpSpPr>
          <p:grpSpPr>
            <a:xfrm>
              <a:off x="6625214" y="2433511"/>
              <a:ext cx="357453" cy="316580"/>
              <a:chOff x="1481943" y="1694572"/>
              <a:chExt cx="3165229" cy="2803300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329E6147-0F97-44BA-B201-3AF9DB1EDFC5}"/>
                  </a:ext>
                </a:extLst>
              </p:cNvPr>
              <p:cNvSpPr/>
              <p:nvPr/>
            </p:nvSpPr>
            <p:spPr>
              <a:xfrm>
                <a:off x="1481943" y="3033346"/>
                <a:ext cx="791307" cy="1362808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0" name="Freeform: Shape 280">
                <a:extLst>
                  <a:ext uri="{FF2B5EF4-FFF2-40B4-BE49-F238E27FC236}">
                    <a16:creationId xmlns:a16="http://schemas.microsoft.com/office/drawing/2014/main" id="{D4B527D8-38F0-4DE4-8A81-34CF07BAA84E}"/>
                  </a:ext>
                </a:extLst>
              </p:cNvPr>
              <p:cNvSpPr/>
              <p:nvPr/>
            </p:nvSpPr>
            <p:spPr>
              <a:xfrm>
                <a:off x="2273250" y="1694572"/>
                <a:ext cx="2373922" cy="2803300"/>
              </a:xfrm>
              <a:custGeom>
                <a:avLst/>
                <a:gdLst>
                  <a:gd name="connsiteX0" fmla="*/ 1049822 w 2373922"/>
                  <a:gd name="connsiteY0" fmla="*/ 145 h 2803300"/>
                  <a:gd name="connsiteX1" fmla="*/ 1317525 w 2373922"/>
                  <a:gd name="connsiteY1" fmla="*/ 265693 h 2803300"/>
                  <a:gd name="connsiteX2" fmla="*/ 1225576 w 2373922"/>
                  <a:gd name="connsiteY2" fmla="*/ 1179047 h 2803300"/>
                  <a:gd name="connsiteX3" fmla="*/ 1985680 w 2373922"/>
                  <a:gd name="connsiteY3" fmla="*/ 1111618 h 2803300"/>
                  <a:gd name="connsiteX4" fmla="*/ 2175707 w 2373922"/>
                  <a:gd name="connsiteY4" fmla="*/ 1491671 h 2803300"/>
                  <a:gd name="connsiteX5" fmla="*/ 2194096 w 2373922"/>
                  <a:gd name="connsiteY5" fmla="*/ 1896244 h 2803300"/>
                  <a:gd name="connsiteX6" fmla="*/ 2151187 w 2373922"/>
                  <a:gd name="connsiteY6" fmla="*/ 2355986 h 2803300"/>
                  <a:gd name="connsiteX7" fmla="*/ 2132798 w 2373922"/>
                  <a:gd name="connsiteY7" fmla="*/ 2662480 h 2803300"/>
                  <a:gd name="connsiteX8" fmla="*/ 508383 w 2373922"/>
                  <a:gd name="connsiteY8" fmla="*/ 2686999 h 2803300"/>
                  <a:gd name="connsiteX9" fmla="*/ 99892 w 2373922"/>
                  <a:gd name="connsiteY9" fmla="*/ 2541486 h 2803300"/>
                  <a:gd name="connsiteX10" fmla="*/ 0 w 2373922"/>
                  <a:gd name="connsiteY10" fmla="*/ 2527191 h 2803300"/>
                  <a:gd name="connsiteX11" fmla="*/ 0 w 2373922"/>
                  <a:gd name="connsiteY11" fmla="*/ 1492941 h 2803300"/>
                  <a:gd name="connsiteX12" fmla="*/ 15103 w 2373922"/>
                  <a:gd name="connsiteY12" fmla="*/ 1488772 h 2803300"/>
                  <a:gd name="connsiteX13" fmla="*/ 60902 w 2373922"/>
                  <a:gd name="connsiteY13" fmla="*/ 1467152 h 2803300"/>
                  <a:gd name="connsiteX14" fmla="*/ 299966 w 2373922"/>
                  <a:gd name="connsiteY14" fmla="*/ 1136138 h 2803300"/>
                  <a:gd name="connsiteX15" fmla="*/ 937472 w 2373922"/>
                  <a:gd name="connsiteY15" fmla="*/ 161485 h 2803300"/>
                  <a:gd name="connsiteX16" fmla="*/ 1049822 w 2373922"/>
                  <a:gd name="connsiteY16" fmla="*/ 145 h 280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373922" h="2803300">
                    <a:moveTo>
                      <a:pt x="1049822" y="145"/>
                    </a:moveTo>
                    <a:cubicBezTo>
                      <a:pt x="1143845" y="-4724"/>
                      <a:pt x="1268997" y="113723"/>
                      <a:pt x="1317525" y="265693"/>
                    </a:cubicBezTo>
                    <a:cubicBezTo>
                      <a:pt x="1403343" y="619184"/>
                      <a:pt x="814876" y="1156571"/>
                      <a:pt x="1225576" y="1179047"/>
                    </a:cubicBezTo>
                    <a:cubicBezTo>
                      <a:pt x="1515724" y="1150441"/>
                      <a:pt x="1671014" y="1121835"/>
                      <a:pt x="1985680" y="1111618"/>
                    </a:cubicBezTo>
                    <a:cubicBezTo>
                      <a:pt x="2271741" y="1115705"/>
                      <a:pt x="2318736" y="1297558"/>
                      <a:pt x="2175707" y="1491671"/>
                    </a:cubicBezTo>
                    <a:cubicBezTo>
                      <a:pt x="2355516" y="1501888"/>
                      <a:pt x="2504676" y="1781820"/>
                      <a:pt x="2194096" y="1896244"/>
                    </a:cubicBezTo>
                    <a:cubicBezTo>
                      <a:pt x="2490372" y="2080140"/>
                      <a:pt x="2320780" y="2313076"/>
                      <a:pt x="2151187" y="2355986"/>
                    </a:cubicBezTo>
                    <a:cubicBezTo>
                      <a:pt x="2294217" y="2484713"/>
                      <a:pt x="2277871" y="2582791"/>
                      <a:pt x="2132798" y="2662480"/>
                    </a:cubicBezTo>
                    <a:cubicBezTo>
                      <a:pt x="1810980" y="2795294"/>
                      <a:pt x="979361" y="2887242"/>
                      <a:pt x="508383" y="2686999"/>
                    </a:cubicBezTo>
                    <a:cubicBezTo>
                      <a:pt x="340618" y="2629554"/>
                      <a:pt x="218316" y="2570024"/>
                      <a:pt x="99892" y="2541486"/>
                    </a:cubicBezTo>
                    <a:lnTo>
                      <a:pt x="0" y="2527191"/>
                    </a:lnTo>
                    <a:lnTo>
                      <a:pt x="0" y="1492941"/>
                    </a:lnTo>
                    <a:lnTo>
                      <a:pt x="15103" y="1488772"/>
                    </a:lnTo>
                    <a:cubicBezTo>
                      <a:pt x="28041" y="1483858"/>
                      <a:pt x="42965" y="1476900"/>
                      <a:pt x="60902" y="1467152"/>
                    </a:cubicBezTo>
                    <a:cubicBezTo>
                      <a:pt x="105854" y="1354770"/>
                      <a:pt x="162045" y="1261800"/>
                      <a:pt x="299966" y="1136138"/>
                    </a:cubicBezTo>
                    <a:cubicBezTo>
                      <a:pt x="512469" y="811254"/>
                      <a:pt x="865958" y="645747"/>
                      <a:pt x="937472" y="161485"/>
                    </a:cubicBezTo>
                    <a:cubicBezTo>
                      <a:pt x="948200" y="50382"/>
                      <a:pt x="993408" y="3067"/>
                      <a:pt x="1049822" y="14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3A4B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64" name="Heart 63">
              <a:extLst>
                <a:ext uri="{FF2B5EF4-FFF2-40B4-BE49-F238E27FC236}">
                  <a16:creationId xmlns:a16="http://schemas.microsoft.com/office/drawing/2014/main" id="{F298DFB9-6122-4F54-9BC1-59C9B34E5EA7}"/>
                </a:ext>
              </a:extLst>
            </p:cNvPr>
            <p:cNvSpPr/>
            <p:nvPr/>
          </p:nvSpPr>
          <p:spPr>
            <a:xfrm>
              <a:off x="7038683" y="1683341"/>
              <a:ext cx="240333" cy="240333"/>
            </a:xfrm>
            <a:prstGeom prst="heart">
              <a:avLst/>
            </a:prstGeom>
            <a:solidFill>
              <a:schemeClr val="accent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art 64">
              <a:extLst>
                <a:ext uri="{FF2B5EF4-FFF2-40B4-BE49-F238E27FC236}">
                  <a16:creationId xmlns:a16="http://schemas.microsoft.com/office/drawing/2014/main" id="{525ED513-836D-4BD0-AD61-6F937B74679C}"/>
                </a:ext>
              </a:extLst>
            </p:cNvPr>
            <p:cNvSpPr/>
            <p:nvPr/>
          </p:nvSpPr>
          <p:spPr>
            <a:xfrm>
              <a:off x="4765983" y="3832280"/>
              <a:ext cx="240333" cy="240333"/>
            </a:xfrm>
            <a:prstGeom prst="heart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art 65">
              <a:extLst>
                <a:ext uri="{FF2B5EF4-FFF2-40B4-BE49-F238E27FC236}">
                  <a16:creationId xmlns:a16="http://schemas.microsoft.com/office/drawing/2014/main" id="{15AFFFBA-E321-4544-BE57-271A164EB505}"/>
                </a:ext>
              </a:extLst>
            </p:cNvPr>
            <p:cNvSpPr/>
            <p:nvPr/>
          </p:nvSpPr>
          <p:spPr>
            <a:xfrm>
              <a:off x="3619230" y="4790753"/>
              <a:ext cx="240333" cy="240333"/>
            </a:xfrm>
            <a:prstGeom prst="heart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art 66">
              <a:extLst>
                <a:ext uri="{FF2B5EF4-FFF2-40B4-BE49-F238E27FC236}">
                  <a16:creationId xmlns:a16="http://schemas.microsoft.com/office/drawing/2014/main" id="{82D2ED7E-8CA2-4C2F-A1FD-6DB074BB4ED0}"/>
                </a:ext>
              </a:extLst>
            </p:cNvPr>
            <p:cNvSpPr/>
            <p:nvPr/>
          </p:nvSpPr>
          <p:spPr>
            <a:xfrm>
              <a:off x="7259412" y="3493201"/>
              <a:ext cx="240333" cy="240333"/>
            </a:xfrm>
            <a:prstGeom prst="heart">
              <a:avLst/>
            </a:pr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311">
              <a:extLst>
                <a:ext uri="{FF2B5EF4-FFF2-40B4-BE49-F238E27FC236}">
                  <a16:creationId xmlns:a16="http://schemas.microsoft.com/office/drawing/2014/main" id="{ABAF5D79-BC09-4158-8C11-79E80B384239}"/>
                </a:ext>
              </a:extLst>
            </p:cNvPr>
            <p:cNvSpPr/>
            <p:nvPr/>
          </p:nvSpPr>
          <p:spPr>
            <a:xfrm>
              <a:off x="5702151" y="3429000"/>
              <a:ext cx="291493" cy="283433"/>
            </a:xfrm>
            <a:custGeom>
              <a:avLst/>
              <a:gdLst>
                <a:gd name="connsiteX0" fmla="*/ 231486 w 434953"/>
                <a:gd name="connsiteY0" fmla="*/ 27511 h 422926"/>
                <a:gd name="connsiteX1" fmla="*/ 388439 w 434953"/>
                <a:gd name="connsiteY1" fmla="*/ 178936 h 422926"/>
                <a:gd name="connsiteX2" fmla="*/ 278290 w 434953"/>
                <a:gd name="connsiteY2" fmla="*/ 322266 h 422926"/>
                <a:gd name="connsiteX3" fmla="*/ 219466 w 434953"/>
                <a:gd name="connsiteY3" fmla="*/ 283221 h 422926"/>
                <a:gd name="connsiteX4" fmla="*/ 147605 w 434953"/>
                <a:gd name="connsiteY4" fmla="*/ 422902 h 422926"/>
                <a:gd name="connsiteX5" fmla="*/ 178404 w 434953"/>
                <a:gd name="connsiteY5" fmla="*/ 219951 h 422926"/>
                <a:gd name="connsiteX6" fmla="*/ 180329 w 434953"/>
                <a:gd name="connsiteY6" fmla="*/ 153715 h 422926"/>
                <a:gd name="connsiteX7" fmla="*/ 223164 w 434953"/>
                <a:gd name="connsiteY7" fmla="*/ 125534 h 422926"/>
                <a:gd name="connsiteX8" fmla="*/ 251986 w 434953"/>
                <a:gd name="connsiteY8" fmla="*/ 169460 h 422926"/>
                <a:gd name="connsiteX9" fmla="*/ 237728 w 434953"/>
                <a:gd name="connsiteY9" fmla="*/ 230311 h 422926"/>
                <a:gd name="connsiteX10" fmla="*/ 293982 w 434953"/>
                <a:gd name="connsiteY10" fmla="*/ 257457 h 422926"/>
                <a:gd name="connsiteX11" fmla="*/ 336918 w 434953"/>
                <a:gd name="connsiteY11" fmla="*/ 176272 h 422926"/>
                <a:gd name="connsiteX12" fmla="*/ 262691 w 434953"/>
                <a:gd name="connsiteY12" fmla="*/ 82447 h 422926"/>
                <a:gd name="connsiteX13" fmla="*/ 133889 w 434953"/>
                <a:gd name="connsiteY13" fmla="*/ 153318 h 422926"/>
                <a:gd name="connsiteX14" fmla="*/ 146085 w 434953"/>
                <a:gd name="connsiteY14" fmla="*/ 203297 h 422926"/>
                <a:gd name="connsiteX15" fmla="*/ 118682 w 434953"/>
                <a:gd name="connsiteY15" fmla="*/ 257015 h 422926"/>
                <a:gd name="connsiteX16" fmla="*/ 78662 w 434953"/>
                <a:gd name="connsiteY16" fmla="*/ 153614 h 422926"/>
                <a:gd name="connsiteX17" fmla="*/ 231486 w 434953"/>
                <a:gd name="connsiteY17" fmla="*/ 27511 h 422926"/>
                <a:gd name="connsiteX18" fmla="*/ 0 w 434953"/>
                <a:gd name="connsiteY18" fmla="*/ 0 h 422926"/>
                <a:gd name="connsiteX19" fmla="*/ 434953 w 434953"/>
                <a:gd name="connsiteY19" fmla="*/ 0 h 422926"/>
                <a:gd name="connsiteX20" fmla="*/ 434953 w 434953"/>
                <a:gd name="connsiteY20" fmla="*/ 241 h 422926"/>
                <a:gd name="connsiteX21" fmla="*/ 0 w 434953"/>
                <a:gd name="connsiteY21" fmla="*/ 241 h 42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4953" h="422926">
                  <a:moveTo>
                    <a:pt x="231486" y="27511"/>
                  </a:moveTo>
                  <a:cubicBezTo>
                    <a:pt x="341182" y="22054"/>
                    <a:pt x="398612" y="96629"/>
                    <a:pt x="388439" y="178936"/>
                  </a:cubicBezTo>
                  <a:cubicBezTo>
                    <a:pt x="377401" y="280462"/>
                    <a:pt x="325157" y="315209"/>
                    <a:pt x="278290" y="322266"/>
                  </a:cubicBezTo>
                  <a:cubicBezTo>
                    <a:pt x="246442" y="325886"/>
                    <a:pt x="232314" y="297517"/>
                    <a:pt x="219466" y="283221"/>
                  </a:cubicBezTo>
                  <a:cubicBezTo>
                    <a:pt x="198837" y="375879"/>
                    <a:pt x="160091" y="424169"/>
                    <a:pt x="147605" y="422902"/>
                  </a:cubicBezTo>
                  <a:cubicBezTo>
                    <a:pt x="132043" y="420368"/>
                    <a:pt x="146737" y="315867"/>
                    <a:pt x="178404" y="219951"/>
                  </a:cubicBezTo>
                  <a:cubicBezTo>
                    <a:pt x="183651" y="204750"/>
                    <a:pt x="168567" y="192806"/>
                    <a:pt x="180329" y="153715"/>
                  </a:cubicBezTo>
                  <a:cubicBezTo>
                    <a:pt x="185215" y="140142"/>
                    <a:pt x="201450" y="121191"/>
                    <a:pt x="223164" y="125534"/>
                  </a:cubicBezTo>
                  <a:cubicBezTo>
                    <a:pt x="245240" y="130782"/>
                    <a:pt x="259767" y="146839"/>
                    <a:pt x="251986" y="169460"/>
                  </a:cubicBezTo>
                  <a:cubicBezTo>
                    <a:pt x="245472" y="195701"/>
                    <a:pt x="243699" y="202985"/>
                    <a:pt x="237728" y="230311"/>
                  </a:cubicBezTo>
                  <a:cubicBezTo>
                    <a:pt x="234832" y="255286"/>
                    <a:pt x="259420" y="280260"/>
                    <a:pt x="293982" y="257457"/>
                  </a:cubicBezTo>
                  <a:cubicBezTo>
                    <a:pt x="323296" y="236284"/>
                    <a:pt x="335290" y="194188"/>
                    <a:pt x="336918" y="176272"/>
                  </a:cubicBezTo>
                  <a:cubicBezTo>
                    <a:pt x="337461" y="141887"/>
                    <a:pt x="325120" y="98916"/>
                    <a:pt x="262691" y="82447"/>
                  </a:cubicBezTo>
                  <a:cubicBezTo>
                    <a:pt x="197367" y="72132"/>
                    <a:pt x="146556" y="86539"/>
                    <a:pt x="133889" y="153318"/>
                  </a:cubicBezTo>
                  <a:cubicBezTo>
                    <a:pt x="136575" y="195882"/>
                    <a:pt x="132200" y="181626"/>
                    <a:pt x="146085" y="203297"/>
                  </a:cubicBezTo>
                  <a:cubicBezTo>
                    <a:pt x="137193" y="215836"/>
                    <a:pt x="126542" y="243960"/>
                    <a:pt x="118682" y="257015"/>
                  </a:cubicBezTo>
                  <a:cubicBezTo>
                    <a:pt x="88615" y="228531"/>
                    <a:pt x="75224" y="199220"/>
                    <a:pt x="78662" y="153614"/>
                  </a:cubicBezTo>
                  <a:cubicBezTo>
                    <a:pt x="83412" y="106957"/>
                    <a:pt x="133012" y="29284"/>
                    <a:pt x="231486" y="27511"/>
                  </a:cubicBezTo>
                  <a:close/>
                  <a:moveTo>
                    <a:pt x="0" y="0"/>
                  </a:moveTo>
                  <a:lnTo>
                    <a:pt x="434953" y="0"/>
                  </a:lnTo>
                  <a:lnTo>
                    <a:pt x="434953" y="24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9" name="Freeform: Shape 309">
              <a:extLst>
                <a:ext uri="{FF2B5EF4-FFF2-40B4-BE49-F238E27FC236}">
                  <a16:creationId xmlns:a16="http://schemas.microsoft.com/office/drawing/2014/main" id="{B00FA786-6E58-442D-8F96-085FC1A2C61B}"/>
                </a:ext>
              </a:extLst>
            </p:cNvPr>
            <p:cNvSpPr/>
            <p:nvPr/>
          </p:nvSpPr>
          <p:spPr>
            <a:xfrm>
              <a:off x="4924378" y="4585956"/>
              <a:ext cx="314992" cy="271861"/>
            </a:xfrm>
            <a:custGeom>
              <a:avLst/>
              <a:gdLst>
                <a:gd name="connsiteX0" fmla="*/ 241139 w 366142"/>
                <a:gd name="connsiteY0" fmla="*/ 0 h 316007"/>
                <a:gd name="connsiteX1" fmla="*/ 306633 w 366142"/>
                <a:gd name="connsiteY1" fmla="*/ 31202 h 316007"/>
                <a:gd name="connsiteX2" fmla="*/ 349699 w 366142"/>
                <a:gd name="connsiteY2" fmla="*/ 10558 h 316007"/>
                <a:gd name="connsiteX3" fmla="*/ 325569 w 366142"/>
                <a:gd name="connsiteY3" fmla="*/ 59830 h 316007"/>
                <a:gd name="connsiteX4" fmla="*/ 366142 w 366142"/>
                <a:gd name="connsiteY4" fmla="*/ 52395 h 316007"/>
                <a:gd name="connsiteX5" fmla="*/ 334454 w 366142"/>
                <a:gd name="connsiteY5" fmla="*/ 94697 h 316007"/>
                <a:gd name="connsiteX6" fmla="*/ 316939 w 366142"/>
                <a:gd name="connsiteY6" fmla="*/ 174999 h 316007"/>
                <a:gd name="connsiteX7" fmla="*/ 184305 w 366142"/>
                <a:gd name="connsiteY7" fmla="*/ 311458 h 316007"/>
                <a:gd name="connsiteX8" fmla="*/ 27716 w 366142"/>
                <a:gd name="connsiteY8" fmla="*/ 295316 h 316007"/>
                <a:gd name="connsiteX9" fmla="*/ 0 w 366142"/>
                <a:gd name="connsiteY9" fmla="*/ 281129 h 316007"/>
                <a:gd name="connsiteX10" fmla="*/ 0 w 366142"/>
                <a:gd name="connsiteY10" fmla="*/ 268036 h 316007"/>
                <a:gd name="connsiteX11" fmla="*/ 23178 w 366142"/>
                <a:gd name="connsiteY11" fmla="*/ 266110 h 316007"/>
                <a:gd name="connsiteX12" fmla="*/ 108726 w 366142"/>
                <a:gd name="connsiteY12" fmla="*/ 240807 h 316007"/>
                <a:gd name="connsiteX13" fmla="*/ 20535 w 366142"/>
                <a:gd name="connsiteY13" fmla="*/ 200079 h 316007"/>
                <a:gd name="connsiteX14" fmla="*/ 70653 w 366142"/>
                <a:gd name="connsiteY14" fmla="*/ 194871 h 316007"/>
                <a:gd name="connsiteX15" fmla="*/ 20899 w 366142"/>
                <a:gd name="connsiteY15" fmla="*/ 168840 h 316007"/>
                <a:gd name="connsiteX16" fmla="*/ 0 w 366142"/>
                <a:gd name="connsiteY16" fmla="*/ 146258 h 316007"/>
                <a:gd name="connsiteX17" fmla="*/ 0 w 366142"/>
                <a:gd name="connsiteY17" fmla="*/ 116697 h 316007"/>
                <a:gd name="connsiteX18" fmla="*/ 14104 w 366142"/>
                <a:gd name="connsiteY18" fmla="*/ 121836 h 316007"/>
                <a:gd name="connsiteX19" fmla="*/ 40441 w 366142"/>
                <a:gd name="connsiteY19" fmla="*/ 126434 h 316007"/>
                <a:gd name="connsiteX20" fmla="*/ 20722 w 366142"/>
                <a:gd name="connsiteY20" fmla="*/ 8541 h 316007"/>
                <a:gd name="connsiteX21" fmla="*/ 168525 w 366142"/>
                <a:gd name="connsiteY21" fmla="*/ 104817 h 316007"/>
                <a:gd name="connsiteX22" fmla="*/ 165796 w 366142"/>
                <a:gd name="connsiteY22" fmla="*/ 68430 h 316007"/>
                <a:gd name="connsiteX23" fmla="*/ 241139 w 366142"/>
                <a:gd name="connsiteY23" fmla="*/ 0 h 31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142" h="316007">
                  <a:moveTo>
                    <a:pt x="241139" y="0"/>
                  </a:moveTo>
                  <a:cubicBezTo>
                    <a:pt x="265040" y="0"/>
                    <a:pt x="292051" y="14516"/>
                    <a:pt x="306633" y="31202"/>
                  </a:cubicBezTo>
                  <a:cubicBezTo>
                    <a:pt x="327151" y="29858"/>
                    <a:pt x="335397" y="19692"/>
                    <a:pt x="349699" y="10558"/>
                  </a:cubicBezTo>
                  <a:cubicBezTo>
                    <a:pt x="343170" y="29574"/>
                    <a:pt x="336047" y="54091"/>
                    <a:pt x="325569" y="59830"/>
                  </a:cubicBezTo>
                  <a:cubicBezTo>
                    <a:pt x="340338" y="61437"/>
                    <a:pt x="353079" y="55334"/>
                    <a:pt x="366142" y="52395"/>
                  </a:cubicBezTo>
                  <a:cubicBezTo>
                    <a:pt x="361514" y="66282"/>
                    <a:pt x="342655" y="74263"/>
                    <a:pt x="334454" y="94697"/>
                  </a:cubicBezTo>
                  <a:cubicBezTo>
                    <a:pt x="326254" y="115131"/>
                    <a:pt x="329982" y="126199"/>
                    <a:pt x="316939" y="174999"/>
                  </a:cubicBezTo>
                  <a:cubicBezTo>
                    <a:pt x="296102" y="242622"/>
                    <a:pt x="276174" y="279635"/>
                    <a:pt x="184305" y="311458"/>
                  </a:cubicBezTo>
                  <a:cubicBezTo>
                    <a:pt x="152057" y="320905"/>
                    <a:pt x="83508" y="315693"/>
                    <a:pt x="27716" y="295316"/>
                  </a:cubicBezTo>
                  <a:lnTo>
                    <a:pt x="0" y="281129"/>
                  </a:lnTo>
                  <a:lnTo>
                    <a:pt x="0" y="268036"/>
                  </a:lnTo>
                  <a:lnTo>
                    <a:pt x="23178" y="266110"/>
                  </a:lnTo>
                  <a:cubicBezTo>
                    <a:pt x="63548" y="261698"/>
                    <a:pt x="90116" y="254801"/>
                    <a:pt x="108726" y="240807"/>
                  </a:cubicBezTo>
                  <a:cubicBezTo>
                    <a:pt x="87700" y="241375"/>
                    <a:pt x="35310" y="244403"/>
                    <a:pt x="20535" y="200079"/>
                  </a:cubicBezTo>
                  <a:cubicBezTo>
                    <a:pt x="37583" y="203299"/>
                    <a:pt x="59856" y="197334"/>
                    <a:pt x="70653" y="194871"/>
                  </a:cubicBezTo>
                  <a:cubicBezTo>
                    <a:pt x="57204" y="189662"/>
                    <a:pt x="37595" y="181773"/>
                    <a:pt x="20899" y="168840"/>
                  </a:cubicBezTo>
                  <a:lnTo>
                    <a:pt x="0" y="146258"/>
                  </a:lnTo>
                  <a:lnTo>
                    <a:pt x="0" y="116697"/>
                  </a:lnTo>
                  <a:lnTo>
                    <a:pt x="14104" y="121836"/>
                  </a:lnTo>
                  <a:cubicBezTo>
                    <a:pt x="23887" y="123910"/>
                    <a:pt x="33812" y="125203"/>
                    <a:pt x="40441" y="126434"/>
                  </a:cubicBezTo>
                  <a:cubicBezTo>
                    <a:pt x="9945" y="103325"/>
                    <a:pt x="-5039" y="60063"/>
                    <a:pt x="20722" y="8541"/>
                  </a:cubicBezTo>
                  <a:cubicBezTo>
                    <a:pt x="76047" y="73391"/>
                    <a:pt x="116697" y="97001"/>
                    <a:pt x="168525" y="104817"/>
                  </a:cubicBezTo>
                  <a:cubicBezTo>
                    <a:pt x="166649" y="98530"/>
                    <a:pt x="164888" y="89662"/>
                    <a:pt x="165796" y="68430"/>
                  </a:cubicBezTo>
                  <a:cubicBezTo>
                    <a:pt x="166838" y="44047"/>
                    <a:pt x="190944" y="0"/>
                    <a:pt x="2411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0" name="Freeform: Shape 310">
              <a:extLst>
                <a:ext uri="{FF2B5EF4-FFF2-40B4-BE49-F238E27FC236}">
                  <a16:creationId xmlns:a16="http://schemas.microsoft.com/office/drawing/2014/main" id="{298F9FA0-5046-4F2F-94DC-4D67777420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47142" y="3973546"/>
              <a:ext cx="149845" cy="303216"/>
            </a:xfrm>
            <a:custGeom>
              <a:avLst/>
              <a:gdLst>
                <a:gd name="connsiteX0" fmla="*/ 313271 w 432915"/>
                <a:gd name="connsiteY0" fmla="*/ 455355 h 455920"/>
                <a:gd name="connsiteX1" fmla="*/ 432915 w 432915"/>
                <a:gd name="connsiteY1" fmla="*/ 455355 h 455920"/>
                <a:gd name="connsiteX2" fmla="*/ 432915 w 432915"/>
                <a:gd name="connsiteY2" fmla="*/ 455920 h 455920"/>
                <a:gd name="connsiteX3" fmla="*/ 313271 w 432915"/>
                <a:gd name="connsiteY3" fmla="*/ 455920 h 455920"/>
                <a:gd name="connsiteX4" fmla="*/ 0 w 432915"/>
                <a:gd name="connsiteY4" fmla="*/ 455355 h 455920"/>
                <a:gd name="connsiteX5" fmla="*/ 228291 w 432915"/>
                <a:gd name="connsiteY5" fmla="*/ 455355 h 455920"/>
                <a:gd name="connsiteX6" fmla="*/ 228291 w 432915"/>
                <a:gd name="connsiteY6" fmla="*/ 455920 h 455920"/>
                <a:gd name="connsiteX7" fmla="*/ 0 w 432915"/>
                <a:gd name="connsiteY7" fmla="*/ 455920 h 455920"/>
                <a:gd name="connsiteX8" fmla="*/ 367184 w 432915"/>
                <a:gd name="connsiteY8" fmla="*/ 6 h 455920"/>
                <a:gd name="connsiteX9" fmla="*/ 399197 w 432915"/>
                <a:gd name="connsiteY9" fmla="*/ 2823 h 455920"/>
                <a:gd name="connsiteX10" fmla="*/ 393797 w 432915"/>
                <a:gd name="connsiteY10" fmla="*/ 69600 h 455920"/>
                <a:gd name="connsiteX11" fmla="*/ 313271 w 432915"/>
                <a:gd name="connsiteY11" fmla="*/ 96177 h 455920"/>
                <a:gd name="connsiteX12" fmla="*/ 313271 w 432915"/>
                <a:gd name="connsiteY12" fmla="*/ 140898 h 455920"/>
                <a:gd name="connsiteX13" fmla="*/ 391059 w 432915"/>
                <a:gd name="connsiteY13" fmla="*/ 140898 h 455920"/>
                <a:gd name="connsiteX14" fmla="*/ 385514 w 432915"/>
                <a:gd name="connsiteY14" fmla="*/ 215050 h 455920"/>
                <a:gd name="connsiteX15" fmla="*/ 313271 w 432915"/>
                <a:gd name="connsiteY15" fmla="*/ 216436 h 455920"/>
                <a:gd name="connsiteX16" fmla="*/ 313271 w 432915"/>
                <a:gd name="connsiteY16" fmla="*/ 455355 h 455920"/>
                <a:gd name="connsiteX17" fmla="*/ 228291 w 432915"/>
                <a:gd name="connsiteY17" fmla="*/ 455355 h 455920"/>
                <a:gd name="connsiteX18" fmla="*/ 228291 w 432915"/>
                <a:gd name="connsiteY18" fmla="*/ 216436 h 455920"/>
                <a:gd name="connsiteX19" fmla="*/ 173888 w 432915"/>
                <a:gd name="connsiteY19" fmla="*/ 216436 h 455920"/>
                <a:gd name="connsiteX20" fmla="*/ 173888 w 432915"/>
                <a:gd name="connsiteY20" fmla="*/ 140898 h 455920"/>
                <a:gd name="connsiteX21" fmla="*/ 228291 w 432915"/>
                <a:gd name="connsiteY21" fmla="*/ 140898 h 455920"/>
                <a:gd name="connsiteX22" fmla="*/ 228291 w 432915"/>
                <a:gd name="connsiteY22" fmla="*/ 90429 h 455920"/>
                <a:gd name="connsiteX23" fmla="*/ 228151 w 432915"/>
                <a:gd name="connsiteY23" fmla="*/ 89940 h 455920"/>
                <a:gd name="connsiteX24" fmla="*/ 324674 w 432915"/>
                <a:gd name="connsiteY24" fmla="*/ 971 h 455920"/>
                <a:gd name="connsiteX25" fmla="*/ 367184 w 432915"/>
                <a:gd name="connsiteY25" fmla="*/ 6 h 455920"/>
                <a:gd name="connsiteX0" fmla="*/ 313271 w 432915"/>
                <a:gd name="connsiteY0" fmla="*/ 455355 h 455920"/>
                <a:gd name="connsiteX1" fmla="*/ 432915 w 432915"/>
                <a:gd name="connsiteY1" fmla="*/ 455355 h 455920"/>
                <a:gd name="connsiteX2" fmla="*/ 313271 w 432915"/>
                <a:gd name="connsiteY2" fmla="*/ 455920 h 455920"/>
                <a:gd name="connsiteX3" fmla="*/ 313271 w 432915"/>
                <a:gd name="connsiteY3" fmla="*/ 455355 h 455920"/>
                <a:gd name="connsiteX4" fmla="*/ 0 w 432915"/>
                <a:gd name="connsiteY4" fmla="*/ 455355 h 455920"/>
                <a:gd name="connsiteX5" fmla="*/ 228291 w 432915"/>
                <a:gd name="connsiteY5" fmla="*/ 455355 h 455920"/>
                <a:gd name="connsiteX6" fmla="*/ 228291 w 432915"/>
                <a:gd name="connsiteY6" fmla="*/ 455920 h 455920"/>
                <a:gd name="connsiteX7" fmla="*/ 0 w 432915"/>
                <a:gd name="connsiteY7" fmla="*/ 455920 h 455920"/>
                <a:gd name="connsiteX8" fmla="*/ 0 w 432915"/>
                <a:gd name="connsiteY8" fmla="*/ 455355 h 455920"/>
                <a:gd name="connsiteX9" fmla="*/ 367184 w 432915"/>
                <a:gd name="connsiteY9" fmla="*/ 6 h 455920"/>
                <a:gd name="connsiteX10" fmla="*/ 399197 w 432915"/>
                <a:gd name="connsiteY10" fmla="*/ 2823 h 455920"/>
                <a:gd name="connsiteX11" fmla="*/ 393797 w 432915"/>
                <a:gd name="connsiteY11" fmla="*/ 69600 h 455920"/>
                <a:gd name="connsiteX12" fmla="*/ 313271 w 432915"/>
                <a:gd name="connsiteY12" fmla="*/ 96177 h 455920"/>
                <a:gd name="connsiteX13" fmla="*/ 313271 w 432915"/>
                <a:gd name="connsiteY13" fmla="*/ 140898 h 455920"/>
                <a:gd name="connsiteX14" fmla="*/ 391059 w 432915"/>
                <a:gd name="connsiteY14" fmla="*/ 140898 h 455920"/>
                <a:gd name="connsiteX15" fmla="*/ 385514 w 432915"/>
                <a:gd name="connsiteY15" fmla="*/ 215050 h 455920"/>
                <a:gd name="connsiteX16" fmla="*/ 313271 w 432915"/>
                <a:gd name="connsiteY16" fmla="*/ 216436 h 455920"/>
                <a:gd name="connsiteX17" fmla="*/ 313271 w 432915"/>
                <a:gd name="connsiteY17" fmla="*/ 455355 h 455920"/>
                <a:gd name="connsiteX18" fmla="*/ 228291 w 432915"/>
                <a:gd name="connsiteY18" fmla="*/ 455355 h 455920"/>
                <a:gd name="connsiteX19" fmla="*/ 228291 w 432915"/>
                <a:gd name="connsiteY19" fmla="*/ 216436 h 455920"/>
                <a:gd name="connsiteX20" fmla="*/ 173888 w 432915"/>
                <a:gd name="connsiteY20" fmla="*/ 216436 h 455920"/>
                <a:gd name="connsiteX21" fmla="*/ 173888 w 432915"/>
                <a:gd name="connsiteY21" fmla="*/ 140898 h 455920"/>
                <a:gd name="connsiteX22" fmla="*/ 228291 w 432915"/>
                <a:gd name="connsiteY22" fmla="*/ 140898 h 455920"/>
                <a:gd name="connsiteX23" fmla="*/ 228291 w 432915"/>
                <a:gd name="connsiteY23" fmla="*/ 90429 h 455920"/>
                <a:gd name="connsiteX24" fmla="*/ 228151 w 432915"/>
                <a:gd name="connsiteY24" fmla="*/ 89940 h 455920"/>
                <a:gd name="connsiteX25" fmla="*/ 324674 w 432915"/>
                <a:gd name="connsiteY25" fmla="*/ 971 h 455920"/>
                <a:gd name="connsiteX26" fmla="*/ 367184 w 432915"/>
                <a:gd name="connsiteY26" fmla="*/ 6 h 455920"/>
                <a:gd name="connsiteX0" fmla="*/ 313271 w 399197"/>
                <a:gd name="connsiteY0" fmla="*/ 455355 h 455920"/>
                <a:gd name="connsiteX1" fmla="*/ 313271 w 399197"/>
                <a:gd name="connsiteY1" fmla="*/ 455920 h 455920"/>
                <a:gd name="connsiteX2" fmla="*/ 313271 w 399197"/>
                <a:gd name="connsiteY2" fmla="*/ 455355 h 455920"/>
                <a:gd name="connsiteX3" fmla="*/ 0 w 399197"/>
                <a:gd name="connsiteY3" fmla="*/ 455355 h 455920"/>
                <a:gd name="connsiteX4" fmla="*/ 228291 w 399197"/>
                <a:gd name="connsiteY4" fmla="*/ 455355 h 455920"/>
                <a:gd name="connsiteX5" fmla="*/ 228291 w 399197"/>
                <a:gd name="connsiteY5" fmla="*/ 455920 h 455920"/>
                <a:gd name="connsiteX6" fmla="*/ 0 w 399197"/>
                <a:gd name="connsiteY6" fmla="*/ 455920 h 455920"/>
                <a:gd name="connsiteX7" fmla="*/ 0 w 399197"/>
                <a:gd name="connsiteY7" fmla="*/ 455355 h 455920"/>
                <a:gd name="connsiteX8" fmla="*/ 367184 w 399197"/>
                <a:gd name="connsiteY8" fmla="*/ 6 h 455920"/>
                <a:gd name="connsiteX9" fmla="*/ 399197 w 399197"/>
                <a:gd name="connsiteY9" fmla="*/ 2823 h 455920"/>
                <a:gd name="connsiteX10" fmla="*/ 393797 w 399197"/>
                <a:gd name="connsiteY10" fmla="*/ 69600 h 455920"/>
                <a:gd name="connsiteX11" fmla="*/ 313271 w 399197"/>
                <a:gd name="connsiteY11" fmla="*/ 96177 h 455920"/>
                <a:gd name="connsiteX12" fmla="*/ 313271 w 399197"/>
                <a:gd name="connsiteY12" fmla="*/ 140898 h 455920"/>
                <a:gd name="connsiteX13" fmla="*/ 391059 w 399197"/>
                <a:gd name="connsiteY13" fmla="*/ 140898 h 455920"/>
                <a:gd name="connsiteX14" fmla="*/ 385514 w 399197"/>
                <a:gd name="connsiteY14" fmla="*/ 215050 h 455920"/>
                <a:gd name="connsiteX15" fmla="*/ 313271 w 399197"/>
                <a:gd name="connsiteY15" fmla="*/ 216436 h 455920"/>
                <a:gd name="connsiteX16" fmla="*/ 313271 w 399197"/>
                <a:gd name="connsiteY16" fmla="*/ 455355 h 455920"/>
                <a:gd name="connsiteX17" fmla="*/ 228291 w 399197"/>
                <a:gd name="connsiteY17" fmla="*/ 455355 h 455920"/>
                <a:gd name="connsiteX18" fmla="*/ 228291 w 399197"/>
                <a:gd name="connsiteY18" fmla="*/ 216436 h 455920"/>
                <a:gd name="connsiteX19" fmla="*/ 173888 w 399197"/>
                <a:gd name="connsiteY19" fmla="*/ 216436 h 455920"/>
                <a:gd name="connsiteX20" fmla="*/ 173888 w 399197"/>
                <a:gd name="connsiteY20" fmla="*/ 140898 h 455920"/>
                <a:gd name="connsiteX21" fmla="*/ 228291 w 399197"/>
                <a:gd name="connsiteY21" fmla="*/ 140898 h 455920"/>
                <a:gd name="connsiteX22" fmla="*/ 228291 w 399197"/>
                <a:gd name="connsiteY22" fmla="*/ 90429 h 455920"/>
                <a:gd name="connsiteX23" fmla="*/ 228151 w 399197"/>
                <a:gd name="connsiteY23" fmla="*/ 89940 h 455920"/>
                <a:gd name="connsiteX24" fmla="*/ 324674 w 399197"/>
                <a:gd name="connsiteY24" fmla="*/ 971 h 455920"/>
                <a:gd name="connsiteX25" fmla="*/ 367184 w 399197"/>
                <a:gd name="connsiteY25" fmla="*/ 6 h 455920"/>
                <a:gd name="connsiteX0" fmla="*/ 313271 w 399197"/>
                <a:gd name="connsiteY0" fmla="*/ 455355 h 455920"/>
                <a:gd name="connsiteX1" fmla="*/ 313271 w 399197"/>
                <a:gd name="connsiteY1" fmla="*/ 455920 h 455920"/>
                <a:gd name="connsiteX2" fmla="*/ 313271 w 399197"/>
                <a:gd name="connsiteY2" fmla="*/ 455355 h 455920"/>
                <a:gd name="connsiteX3" fmla="*/ 0 w 399197"/>
                <a:gd name="connsiteY3" fmla="*/ 455920 h 455920"/>
                <a:gd name="connsiteX4" fmla="*/ 228291 w 399197"/>
                <a:gd name="connsiteY4" fmla="*/ 455355 h 455920"/>
                <a:gd name="connsiteX5" fmla="*/ 228291 w 399197"/>
                <a:gd name="connsiteY5" fmla="*/ 455920 h 455920"/>
                <a:gd name="connsiteX6" fmla="*/ 0 w 399197"/>
                <a:gd name="connsiteY6" fmla="*/ 455920 h 455920"/>
                <a:gd name="connsiteX7" fmla="*/ 367184 w 399197"/>
                <a:gd name="connsiteY7" fmla="*/ 6 h 455920"/>
                <a:gd name="connsiteX8" fmla="*/ 399197 w 399197"/>
                <a:gd name="connsiteY8" fmla="*/ 2823 h 455920"/>
                <a:gd name="connsiteX9" fmla="*/ 393797 w 399197"/>
                <a:gd name="connsiteY9" fmla="*/ 69600 h 455920"/>
                <a:gd name="connsiteX10" fmla="*/ 313271 w 399197"/>
                <a:gd name="connsiteY10" fmla="*/ 96177 h 455920"/>
                <a:gd name="connsiteX11" fmla="*/ 313271 w 399197"/>
                <a:gd name="connsiteY11" fmla="*/ 140898 h 455920"/>
                <a:gd name="connsiteX12" fmla="*/ 391059 w 399197"/>
                <a:gd name="connsiteY12" fmla="*/ 140898 h 455920"/>
                <a:gd name="connsiteX13" fmla="*/ 385514 w 399197"/>
                <a:gd name="connsiteY13" fmla="*/ 215050 h 455920"/>
                <a:gd name="connsiteX14" fmla="*/ 313271 w 399197"/>
                <a:gd name="connsiteY14" fmla="*/ 216436 h 455920"/>
                <a:gd name="connsiteX15" fmla="*/ 313271 w 399197"/>
                <a:gd name="connsiteY15" fmla="*/ 455355 h 455920"/>
                <a:gd name="connsiteX16" fmla="*/ 228291 w 399197"/>
                <a:gd name="connsiteY16" fmla="*/ 455355 h 455920"/>
                <a:gd name="connsiteX17" fmla="*/ 228291 w 399197"/>
                <a:gd name="connsiteY17" fmla="*/ 216436 h 455920"/>
                <a:gd name="connsiteX18" fmla="*/ 173888 w 399197"/>
                <a:gd name="connsiteY18" fmla="*/ 216436 h 455920"/>
                <a:gd name="connsiteX19" fmla="*/ 173888 w 399197"/>
                <a:gd name="connsiteY19" fmla="*/ 140898 h 455920"/>
                <a:gd name="connsiteX20" fmla="*/ 228291 w 399197"/>
                <a:gd name="connsiteY20" fmla="*/ 140898 h 455920"/>
                <a:gd name="connsiteX21" fmla="*/ 228291 w 399197"/>
                <a:gd name="connsiteY21" fmla="*/ 90429 h 455920"/>
                <a:gd name="connsiteX22" fmla="*/ 228151 w 399197"/>
                <a:gd name="connsiteY22" fmla="*/ 89940 h 455920"/>
                <a:gd name="connsiteX23" fmla="*/ 324674 w 399197"/>
                <a:gd name="connsiteY23" fmla="*/ 971 h 455920"/>
                <a:gd name="connsiteX24" fmla="*/ 367184 w 399197"/>
                <a:gd name="connsiteY24" fmla="*/ 6 h 455920"/>
                <a:gd name="connsiteX0" fmla="*/ 139383 w 225309"/>
                <a:gd name="connsiteY0" fmla="*/ 455355 h 455920"/>
                <a:gd name="connsiteX1" fmla="*/ 139383 w 225309"/>
                <a:gd name="connsiteY1" fmla="*/ 455920 h 455920"/>
                <a:gd name="connsiteX2" fmla="*/ 139383 w 225309"/>
                <a:gd name="connsiteY2" fmla="*/ 455355 h 455920"/>
                <a:gd name="connsiteX3" fmla="*/ 54403 w 225309"/>
                <a:gd name="connsiteY3" fmla="*/ 455920 h 455920"/>
                <a:gd name="connsiteX4" fmla="*/ 54403 w 225309"/>
                <a:gd name="connsiteY4" fmla="*/ 455355 h 455920"/>
                <a:gd name="connsiteX5" fmla="*/ 54403 w 225309"/>
                <a:gd name="connsiteY5" fmla="*/ 455920 h 455920"/>
                <a:gd name="connsiteX6" fmla="*/ 193296 w 225309"/>
                <a:gd name="connsiteY6" fmla="*/ 6 h 455920"/>
                <a:gd name="connsiteX7" fmla="*/ 225309 w 225309"/>
                <a:gd name="connsiteY7" fmla="*/ 2823 h 455920"/>
                <a:gd name="connsiteX8" fmla="*/ 219909 w 225309"/>
                <a:gd name="connsiteY8" fmla="*/ 69600 h 455920"/>
                <a:gd name="connsiteX9" fmla="*/ 139383 w 225309"/>
                <a:gd name="connsiteY9" fmla="*/ 96177 h 455920"/>
                <a:gd name="connsiteX10" fmla="*/ 139383 w 225309"/>
                <a:gd name="connsiteY10" fmla="*/ 140898 h 455920"/>
                <a:gd name="connsiteX11" fmla="*/ 217171 w 225309"/>
                <a:gd name="connsiteY11" fmla="*/ 140898 h 455920"/>
                <a:gd name="connsiteX12" fmla="*/ 211626 w 225309"/>
                <a:gd name="connsiteY12" fmla="*/ 215050 h 455920"/>
                <a:gd name="connsiteX13" fmla="*/ 139383 w 225309"/>
                <a:gd name="connsiteY13" fmla="*/ 216436 h 455920"/>
                <a:gd name="connsiteX14" fmla="*/ 139383 w 225309"/>
                <a:gd name="connsiteY14" fmla="*/ 455355 h 455920"/>
                <a:gd name="connsiteX15" fmla="*/ 54403 w 225309"/>
                <a:gd name="connsiteY15" fmla="*/ 455355 h 455920"/>
                <a:gd name="connsiteX16" fmla="*/ 54403 w 225309"/>
                <a:gd name="connsiteY16" fmla="*/ 216436 h 455920"/>
                <a:gd name="connsiteX17" fmla="*/ 0 w 225309"/>
                <a:gd name="connsiteY17" fmla="*/ 216436 h 455920"/>
                <a:gd name="connsiteX18" fmla="*/ 0 w 225309"/>
                <a:gd name="connsiteY18" fmla="*/ 140898 h 455920"/>
                <a:gd name="connsiteX19" fmla="*/ 54403 w 225309"/>
                <a:gd name="connsiteY19" fmla="*/ 140898 h 455920"/>
                <a:gd name="connsiteX20" fmla="*/ 54403 w 225309"/>
                <a:gd name="connsiteY20" fmla="*/ 90429 h 455920"/>
                <a:gd name="connsiteX21" fmla="*/ 54263 w 225309"/>
                <a:gd name="connsiteY21" fmla="*/ 89940 h 455920"/>
                <a:gd name="connsiteX22" fmla="*/ 150786 w 225309"/>
                <a:gd name="connsiteY22" fmla="*/ 971 h 455920"/>
                <a:gd name="connsiteX23" fmla="*/ 193296 w 225309"/>
                <a:gd name="connsiteY23" fmla="*/ 6 h 45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309" h="455920">
                  <a:moveTo>
                    <a:pt x="139383" y="455355"/>
                  </a:moveTo>
                  <a:lnTo>
                    <a:pt x="139383" y="455920"/>
                  </a:lnTo>
                  <a:lnTo>
                    <a:pt x="139383" y="455355"/>
                  </a:lnTo>
                  <a:close/>
                  <a:moveTo>
                    <a:pt x="54403" y="455920"/>
                  </a:moveTo>
                  <a:lnTo>
                    <a:pt x="54403" y="455355"/>
                  </a:lnTo>
                  <a:lnTo>
                    <a:pt x="54403" y="455920"/>
                  </a:lnTo>
                  <a:close/>
                  <a:moveTo>
                    <a:pt x="193296" y="6"/>
                  </a:moveTo>
                  <a:cubicBezTo>
                    <a:pt x="204595" y="73"/>
                    <a:pt x="214144" y="770"/>
                    <a:pt x="225309" y="2823"/>
                  </a:cubicBezTo>
                  <a:cubicBezTo>
                    <a:pt x="225271" y="27274"/>
                    <a:pt x="222913" y="50194"/>
                    <a:pt x="219909" y="69600"/>
                  </a:cubicBezTo>
                  <a:cubicBezTo>
                    <a:pt x="188141" y="67117"/>
                    <a:pt x="138250" y="66776"/>
                    <a:pt x="139383" y="96177"/>
                  </a:cubicBezTo>
                  <a:lnTo>
                    <a:pt x="139383" y="140898"/>
                  </a:lnTo>
                  <a:lnTo>
                    <a:pt x="217171" y="140898"/>
                  </a:lnTo>
                  <a:lnTo>
                    <a:pt x="211626" y="215050"/>
                  </a:lnTo>
                  <a:lnTo>
                    <a:pt x="139383" y="216436"/>
                  </a:lnTo>
                  <a:lnTo>
                    <a:pt x="139383" y="455355"/>
                  </a:lnTo>
                  <a:lnTo>
                    <a:pt x="54403" y="455355"/>
                  </a:lnTo>
                  <a:lnTo>
                    <a:pt x="54403" y="216436"/>
                  </a:lnTo>
                  <a:lnTo>
                    <a:pt x="0" y="216436"/>
                  </a:lnTo>
                  <a:lnTo>
                    <a:pt x="0" y="140898"/>
                  </a:lnTo>
                  <a:lnTo>
                    <a:pt x="54403" y="140898"/>
                  </a:lnTo>
                  <a:lnTo>
                    <a:pt x="54403" y="90429"/>
                  </a:lnTo>
                  <a:cubicBezTo>
                    <a:pt x="54356" y="90266"/>
                    <a:pt x="54310" y="90103"/>
                    <a:pt x="54263" y="89940"/>
                  </a:cubicBezTo>
                  <a:cubicBezTo>
                    <a:pt x="54393" y="21715"/>
                    <a:pt x="104084" y="2174"/>
                    <a:pt x="150786" y="971"/>
                  </a:cubicBezTo>
                  <a:cubicBezTo>
                    <a:pt x="168948" y="503"/>
                    <a:pt x="181997" y="-60"/>
                    <a:pt x="19329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1" name="Freeform: Shape 307">
              <a:extLst>
                <a:ext uri="{FF2B5EF4-FFF2-40B4-BE49-F238E27FC236}">
                  <a16:creationId xmlns:a16="http://schemas.microsoft.com/office/drawing/2014/main" id="{86490241-63D7-43CB-AFEA-86C2E2C5D5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52516" y="3592851"/>
              <a:ext cx="272870" cy="264036"/>
            </a:xfrm>
            <a:custGeom>
              <a:avLst/>
              <a:gdLst>
                <a:gd name="connsiteX0" fmla="*/ 0 w 381434"/>
                <a:gd name="connsiteY0" fmla="*/ 119703 h 369085"/>
                <a:gd name="connsiteX1" fmla="*/ 86044 w 381434"/>
                <a:gd name="connsiteY1" fmla="*/ 119703 h 369085"/>
                <a:gd name="connsiteX2" fmla="*/ 86044 w 381434"/>
                <a:gd name="connsiteY2" fmla="*/ 369085 h 369085"/>
                <a:gd name="connsiteX3" fmla="*/ 0 w 381434"/>
                <a:gd name="connsiteY3" fmla="*/ 369085 h 369085"/>
                <a:gd name="connsiteX4" fmla="*/ 292017 w 381434"/>
                <a:gd name="connsiteY4" fmla="*/ 114642 h 369085"/>
                <a:gd name="connsiteX5" fmla="*/ 313054 w 381434"/>
                <a:gd name="connsiteY5" fmla="*/ 115239 h 369085"/>
                <a:gd name="connsiteX6" fmla="*/ 381408 w 381434"/>
                <a:gd name="connsiteY6" fmla="*/ 205099 h 369085"/>
                <a:gd name="connsiteX7" fmla="*/ 380450 w 381434"/>
                <a:gd name="connsiteY7" fmla="*/ 369085 h 369085"/>
                <a:gd name="connsiteX8" fmla="*/ 290799 w 381434"/>
                <a:gd name="connsiteY8" fmla="*/ 369085 h 369085"/>
                <a:gd name="connsiteX9" fmla="*/ 289999 w 381434"/>
                <a:gd name="connsiteY9" fmla="*/ 206524 h 369085"/>
                <a:gd name="connsiteX10" fmla="*/ 215597 w 381434"/>
                <a:gd name="connsiteY10" fmla="*/ 198936 h 369085"/>
                <a:gd name="connsiteX11" fmla="*/ 215597 w 381434"/>
                <a:gd name="connsiteY11" fmla="*/ 368810 h 369085"/>
                <a:gd name="connsiteX12" fmla="*/ 125945 w 381434"/>
                <a:gd name="connsiteY12" fmla="*/ 368810 h 369085"/>
                <a:gd name="connsiteX13" fmla="*/ 125945 w 381434"/>
                <a:gd name="connsiteY13" fmla="*/ 119428 h 369085"/>
                <a:gd name="connsiteX14" fmla="*/ 215597 w 381434"/>
                <a:gd name="connsiteY14" fmla="*/ 119428 h 369085"/>
                <a:gd name="connsiteX15" fmla="*/ 215597 w 381434"/>
                <a:gd name="connsiteY15" fmla="*/ 140603 h 369085"/>
                <a:gd name="connsiteX16" fmla="*/ 292017 w 381434"/>
                <a:gd name="connsiteY16" fmla="*/ 114642 h 369085"/>
                <a:gd name="connsiteX17" fmla="*/ 41218 w 381434"/>
                <a:gd name="connsiteY17" fmla="*/ 0 h 369085"/>
                <a:gd name="connsiteX18" fmla="*/ 86044 w 381434"/>
                <a:gd name="connsiteY18" fmla="*/ 44825 h 369085"/>
                <a:gd name="connsiteX19" fmla="*/ 41218 w 381434"/>
                <a:gd name="connsiteY19" fmla="*/ 89651 h 369085"/>
                <a:gd name="connsiteX20" fmla="*/ 9522 w 381434"/>
                <a:gd name="connsiteY20" fmla="*/ 76522 h 369085"/>
                <a:gd name="connsiteX21" fmla="*/ 0 w 381434"/>
                <a:gd name="connsiteY21" fmla="*/ 62399 h 369085"/>
                <a:gd name="connsiteX22" fmla="*/ 0 w 381434"/>
                <a:gd name="connsiteY22" fmla="*/ 27252 h 369085"/>
                <a:gd name="connsiteX23" fmla="*/ 9522 w 381434"/>
                <a:gd name="connsiteY23" fmla="*/ 13129 h 369085"/>
                <a:gd name="connsiteX24" fmla="*/ 41218 w 381434"/>
                <a:gd name="connsiteY24" fmla="*/ 0 h 36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1434" h="369085">
                  <a:moveTo>
                    <a:pt x="0" y="119703"/>
                  </a:moveTo>
                  <a:lnTo>
                    <a:pt x="86044" y="119703"/>
                  </a:lnTo>
                  <a:lnTo>
                    <a:pt x="86044" y="369085"/>
                  </a:lnTo>
                  <a:lnTo>
                    <a:pt x="0" y="369085"/>
                  </a:lnTo>
                  <a:close/>
                  <a:moveTo>
                    <a:pt x="292017" y="114642"/>
                  </a:moveTo>
                  <a:cubicBezTo>
                    <a:pt x="298391" y="114580"/>
                    <a:pt x="305367" y="114772"/>
                    <a:pt x="313054" y="115239"/>
                  </a:cubicBezTo>
                  <a:cubicBezTo>
                    <a:pt x="367740" y="118635"/>
                    <a:pt x="382137" y="179381"/>
                    <a:pt x="381408" y="205099"/>
                  </a:cubicBezTo>
                  <a:cubicBezTo>
                    <a:pt x="381089" y="259761"/>
                    <a:pt x="380769" y="314423"/>
                    <a:pt x="380450" y="369085"/>
                  </a:cubicBezTo>
                  <a:lnTo>
                    <a:pt x="290799" y="369085"/>
                  </a:lnTo>
                  <a:lnTo>
                    <a:pt x="289999" y="206524"/>
                  </a:lnTo>
                  <a:cubicBezTo>
                    <a:pt x="289316" y="178831"/>
                    <a:pt x="232622" y="162576"/>
                    <a:pt x="215597" y="198936"/>
                  </a:cubicBezTo>
                  <a:lnTo>
                    <a:pt x="215597" y="368810"/>
                  </a:lnTo>
                  <a:lnTo>
                    <a:pt x="125945" y="368810"/>
                  </a:lnTo>
                  <a:lnTo>
                    <a:pt x="125945" y="119428"/>
                  </a:lnTo>
                  <a:lnTo>
                    <a:pt x="215597" y="119428"/>
                  </a:lnTo>
                  <a:lnTo>
                    <a:pt x="215597" y="140603"/>
                  </a:lnTo>
                  <a:cubicBezTo>
                    <a:pt x="235661" y="125417"/>
                    <a:pt x="251992" y="115029"/>
                    <a:pt x="292017" y="114642"/>
                  </a:cubicBezTo>
                  <a:close/>
                  <a:moveTo>
                    <a:pt x="41218" y="0"/>
                  </a:moveTo>
                  <a:cubicBezTo>
                    <a:pt x="65975" y="0"/>
                    <a:pt x="86044" y="20069"/>
                    <a:pt x="86044" y="44825"/>
                  </a:cubicBezTo>
                  <a:cubicBezTo>
                    <a:pt x="86044" y="69582"/>
                    <a:pt x="65975" y="89651"/>
                    <a:pt x="41218" y="89651"/>
                  </a:cubicBezTo>
                  <a:cubicBezTo>
                    <a:pt x="28840" y="89651"/>
                    <a:pt x="17634" y="84634"/>
                    <a:pt x="9522" y="76522"/>
                  </a:cubicBezTo>
                  <a:lnTo>
                    <a:pt x="0" y="62399"/>
                  </a:lnTo>
                  <a:lnTo>
                    <a:pt x="0" y="27252"/>
                  </a:lnTo>
                  <a:lnTo>
                    <a:pt x="9522" y="13129"/>
                  </a:lnTo>
                  <a:cubicBezTo>
                    <a:pt x="17634" y="5017"/>
                    <a:pt x="28840" y="0"/>
                    <a:pt x="412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Freeform: Shape 308">
              <a:extLst>
                <a:ext uri="{FF2B5EF4-FFF2-40B4-BE49-F238E27FC236}">
                  <a16:creationId xmlns:a16="http://schemas.microsoft.com/office/drawing/2014/main" id="{BF34C9EE-2319-4435-B077-B10808462FA8}"/>
                </a:ext>
              </a:extLst>
            </p:cNvPr>
            <p:cNvSpPr/>
            <p:nvPr/>
          </p:nvSpPr>
          <p:spPr>
            <a:xfrm>
              <a:off x="5267645" y="1717582"/>
              <a:ext cx="299575" cy="297454"/>
            </a:xfrm>
            <a:custGeom>
              <a:avLst/>
              <a:gdLst>
                <a:gd name="connsiteX0" fmla="*/ 249204 w 299575"/>
                <a:gd name="connsiteY0" fmla="*/ 123541 h 297454"/>
                <a:gd name="connsiteX1" fmla="*/ 241250 w 299575"/>
                <a:gd name="connsiteY1" fmla="*/ 136266 h 297454"/>
                <a:gd name="connsiteX2" fmla="*/ 229055 w 299575"/>
                <a:gd name="connsiteY2" fmla="*/ 198302 h 297454"/>
                <a:gd name="connsiteX3" fmla="*/ 116648 w 299575"/>
                <a:gd name="connsiteY3" fmla="*/ 234888 h 297454"/>
                <a:gd name="connsiteX4" fmla="*/ 59914 w 299575"/>
                <a:gd name="connsiteY4" fmla="*/ 135736 h 297454"/>
                <a:gd name="connsiteX5" fmla="*/ 58324 w 299575"/>
                <a:gd name="connsiteY5" fmla="*/ 125662 h 297454"/>
                <a:gd name="connsiteX6" fmla="*/ 36585 w 299575"/>
                <a:gd name="connsiteY6" fmla="*/ 125131 h 297454"/>
                <a:gd name="connsiteX7" fmla="*/ 31813 w 299575"/>
                <a:gd name="connsiteY7" fmla="*/ 137857 h 297454"/>
                <a:gd name="connsiteX8" fmla="*/ 31813 w 299575"/>
                <a:gd name="connsiteY8" fmla="*/ 247082 h 297454"/>
                <a:gd name="connsiteX9" fmla="*/ 51961 w 299575"/>
                <a:gd name="connsiteY9" fmla="*/ 266701 h 297454"/>
                <a:gd name="connsiteX10" fmla="*/ 150052 w 299575"/>
                <a:gd name="connsiteY10" fmla="*/ 266701 h 297454"/>
                <a:gd name="connsiteX11" fmla="*/ 250794 w 299575"/>
                <a:gd name="connsiteY11" fmla="*/ 266701 h 297454"/>
                <a:gd name="connsiteX12" fmla="*/ 269352 w 299575"/>
                <a:gd name="connsiteY12" fmla="*/ 250264 h 297454"/>
                <a:gd name="connsiteX13" fmla="*/ 269352 w 299575"/>
                <a:gd name="connsiteY13" fmla="*/ 134675 h 297454"/>
                <a:gd name="connsiteX14" fmla="*/ 261863 w 299575"/>
                <a:gd name="connsiteY14" fmla="*/ 123541 h 297454"/>
                <a:gd name="connsiteX15" fmla="*/ 249204 w 299575"/>
                <a:gd name="connsiteY15" fmla="*/ 123541 h 297454"/>
                <a:gd name="connsiteX16" fmla="*/ 151642 w 299575"/>
                <a:gd name="connsiteY16" fmla="*/ 88016 h 297454"/>
                <a:gd name="connsiteX17" fmla="*/ 89076 w 299575"/>
                <a:gd name="connsiteY17" fmla="*/ 147931 h 297454"/>
                <a:gd name="connsiteX18" fmla="*/ 150582 w 299575"/>
                <a:gd name="connsiteY18" fmla="*/ 208377 h 297454"/>
                <a:gd name="connsiteX19" fmla="*/ 212088 w 299575"/>
                <a:gd name="connsiteY19" fmla="*/ 148461 h 297454"/>
                <a:gd name="connsiteX20" fmla="*/ 151642 w 299575"/>
                <a:gd name="connsiteY20" fmla="*/ 88016 h 297454"/>
                <a:gd name="connsiteX21" fmla="*/ 234357 w 299575"/>
                <a:gd name="connsiteY21" fmla="*/ 29162 h 297454"/>
                <a:gd name="connsiteX22" fmla="*/ 203605 w 299575"/>
                <a:gd name="connsiteY22" fmla="*/ 60444 h 297454"/>
                <a:gd name="connsiteX23" fmla="*/ 235948 w 299575"/>
                <a:gd name="connsiteY23" fmla="*/ 92258 h 297454"/>
                <a:gd name="connsiteX24" fmla="*/ 268822 w 299575"/>
                <a:gd name="connsiteY24" fmla="*/ 59914 h 297454"/>
                <a:gd name="connsiteX25" fmla="*/ 268822 w 299575"/>
                <a:gd name="connsiteY25" fmla="*/ 53552 h 297454"/>
                <a:gd name="connsiteX26" fmla="*/ 245492 w 299575"/>
                <a:gd name="connsiteY26" fmla="*/ 29162 h 297454"/>
                <a:gd name="connsiteX27" fmla="*/ 234357 w 299575"/>
                <a:gd name="connsiteY27" fmla="*/ 29162 h 297454"/>
                <a:gd name="connsiteX28" fmla="*/ 41887 w 299575"/>
                <a:gd name="connsiteY28" fmla="*/ 0 h 297454"/>
                <a:gd name="connsiteX29" fmla="*/ 258217 w 299575"/>
                <a:gd name="connsiteY29" fmla="*/ 0 h 297454"/>
                <a:gd name="connsiteX30" fmla="*/ 299575 w 299575"/>
                <a:gd name="connsiteY30" fmla="*/ 41887 h 297454"/>
                <a:gd name="connsiteX31" fmla="*/ 299575 w 299575"/>
                <a:gd name="connsiteY31" fmla="*/ 255567 h 297454"/>
                <a:gd name="connsiteX32" fmla="*/ 257687 w 299575"/>
                <a:gd name="connsiteY32" fmla="*/ 297454 h 297454"/>
                <a:gd name="connsiteX33" fmla="*/ 149522 w 299575"/>
                <a:gd name="connsiteY33" fmla="*/ 297454 h 297454"/>
                <a:gd name="connsiteX34" fmla="*/ 41357 w 299575"/>
                <a:gd name="connsiteY34" fmla="*/ 297454 h 297454"/>
                <a:gd name="connsiteX35" fmla="*/ 0 w 299575"/>
                <a:gd name="connsiteY35" fmla="*/ 256096 h 297454"/>
                <a:gd name="connsiteX36" fmla="*/ 0 w 299575"/>
                <a:gd name="connsiteY36" fmla="*/ 41357 h 297454"/>
                <a:gd name="connsiteX37" fmla="*/ 41887 w 299575"/>
                <a:gd name="connsiteY37" fmla="*/ 0 h 29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99575" h="297454">
                  <a:moveTo>
                    <a:pt x="249204" y="123541"/>
                  </a:moveTo>
                  <a:cubicBezTo>
                    <a:pt x="240190" y="123011"/>
                    <a:pt x="239659" y="128843"/>
                    <a:pt x="241250" y="136266"/>
                  </a:cubicBezTo>
                  <a:cubicBezTo>
                    <a:pt x="245492" y="158536"/>
                    <a:pt x="240720" y="179214"/>
                    <a:pt x="229055" y="198302"/>
                  </a:cubicBezTo>
                  <a:cubicBezTo>
                    <a:pt x="206255" y="234888"/>
                    <a:pt x="158536" y="250264"/>
                    <a:pt x="116648" y="234888"/>
                  </a:cubicBezTo>
                  <a:cubicBezTo>
                    <a:pt x="83774" y="222692"/>
                    <a:pt x="50901" y="185577"/>
                    <a:pt x="59914" y="135736"/>
                  </a:cubicBezTo>
                  <a:cubicBezTo>
                    <a:pt x="60444" y="132555"/>
                    <a:pt x="62565" y="127252"/>
                    <a:pt x="58324" y="125662"/>
                  </a:cubicBezTo>
                  <a:cubicBezTo>
                    <a:pt x="51431" y="122481"/>
                    <a:pt x="43477" y="123541"/>
                    <a:pt x="36585" y="125131"/>
                  </a:cubicBezTo>
                  <a:cubicBezTo>
                    <a:pt x="30222" y="126722"/>
                    <a:pt x="31813" y="133085"/>
                    <a:pt x="31813" y="137857"/>
                  </a:cubicBezTo>
                  <a:cubicBezTo>
                    <a:pt x="31813" y="174442"/>
                    <a:pt x="31813" y="210497"/>
                    <a:pt x="31813" y="247082"/>
                  </a:cubicBezTo>
                  <a:cubicBezTo>
                    <a:pt x="31813" y="262989"/>
                    <a:pt x="35524" y="266701"/>
                    <a:pt x="51961" y="266701"/>
                  </a:cubicBezTo>
                  <a:cubicBezTo>
                    <a:pt x="84835" y="266701"/>
                    <a:pt x="117178" y="266701"/>
                    <a:pt x="150052" y="266701"/>
                  </a:cubicBezTo>
                  <a:cubicBezTo>
                    <a:pt x="183456" y="266701"/>
                    <a:pt x="217390" y="266701"/>
                    <a:pt x="250794" y="266701"/>
                  </a:cubicBezTo>
                  <a:cubicBezTo>
                    <a:pt x="262459" y="266701"/>
                    <a:pt x="269352" y="261929"/>
                    <a:pt x="269352" y="250264"/>
                  </a:cubicBezTo>
                  <a:cubicBezTo>
                    <a:pt x="269352" y="211558"/>
                    <a:pt x="269352" y="173382"/>
                    <a:pt x="269352" y="134675"/>
                  </a:cubicBezTo>
                  <a:cubicBezTo>
                    <a:pt x="268822" y="126987"/>
                    <a:pt x="265773" y="124337"/>
                    <a:pt x="261863" y="123541"/>
                  </a:cubicBezTo>
                  <a:cubicBezTo>
                    <a:pt x="257952" y="122746"/>
                    <a:pt x="253180" y="123806"/>
                    <a:pt x="249204" y="123541"/>
                  </a:cubicBezTo>
                  <a:close/>
                  <a:moveTo>
                    <a:pt x="151642" y="88016"/>
                  </a:moveTo>
                  <a:cubicBezTo>
                    <a:pt x="116648" y="87486"/>
                    <a:pt x="89076" y="113997"/>
                    <a:pt x="89076" y="147931"/>
                  </a:cubicBezTo>
                  <a:cubicBezTo>
                    <a:pt x="89076" y="180805"/>
                    <a:pt x="117178" y="208377"/>
                    <a:pt x="150582" y="208377"/>
                  </a:cubicBezTo>
                  <a:cubicBezTo>
                    <a:pt x="183986" y="208377"/>
                    <a:pt x="212088" y="181335"/>
                    <a:pt x="212088" y="148461"/>
                  </a:cubicBezTo>
                  <a:cubicBezTo>
                    <a:pt x="212088" y="115058"/>
                    <a:pt x="185577" y="88546"/>
                    <a:pt x="151642" y="88016"/>
                  </a:cubicBezTo>
                  <a:close/>
                  <a:moveTo>
                    <a:pt x="234357" y="29162"/>
                  </a:moveTo>
                  <a:cubicBezTo>
                    <a:pt x="207846" y="29162"/>
                    <a:pt x="204135" y="32873"/>
                    <a:pt x="203605" y="60444"/>
                  </a:cubicBezTo>
                  <a:cubicBezTo>
                    <a:pt x="203605" y="90137"/>
                    <a:pt x="205195" y="92258"/>
                    <a:pt x="235948" y="92258"/>
                  </a:cubicBezTo>
                  <a:cubicBezTo>
                    <a:pt x="267762" y="92258"/>
                    <a:pt x="268822" y="91197"/>
                    <a:pt x="268822" y="59914"/>
                  </a:cubicBezTo>
                  <a:cubicBezTo>
                    <a:pt x="268822" y="57794"/>
                    <a:pt x="268822" y="55673"/>
                    <a:pt x="268822" y="53552"/>
                  </a:cubicBezTo>
                  <a:cubicBezTo>
                    <a:pt x="268822" y="35524"/>
                    <a:pt x="263519" y="29692"/>
                    <a:pt x="245492" y="29162"/>
                  </a:cubicBezTo>
                  <a:cubicBezTo>
                    <a:pt x="241781" y="29162"/>
                    <a:pt x="238069" y="29162"/>
                    <a:pt x="234357" y="29162"/>
                  </a:cubicBezTo>
                  <a:close/>
                  <a:moveTo>
                    <a:pt x="41887" y="0"/>
                  </a:moveTo>
                  <a:cubicBezTo>
                    <a:pt x="113998" y="0"/>
                    <a:pt x="186108" y="0"/>
                    <a:pt x="258217" y="0"/>
                  </a:cubicBezTo>
                  <a:cubicBezTo>
                    <a:pt x="284728" y="0"/>
                    <a:pt x="299575" y="14846"/>
                    <a:pt x="299575" y="41887"/>
                  </a:cubicBezTo>
                  <a:cubicBezTo>
                    <a:pt x="299575" y="112937"/>
                    <a:pt x="299575" y="184517"/>
                    <a:pt x="299575" y="255567"/>
                  </a:cubicBezTo>
                  <a:cubicBezTo>
                    <a:pt x="299575" y="283138"/>
                    <a:pt x="285789" y="297454"/>
                    <a:pt x="257687" y="297454"/>
                  </a:cubicBezTo>
                  <a:cubicBezTo>
                    <a:pt x="221632" y="297454"/>
                    <a:pt x="185577" y="297454"/>
                    <a:pt x="149522" y="297454"/>
                  </a:cubicBezTo>
                  <a:cubicBezTo>
                    <a:pt x="113467" y="297454"/>
                    <a:pt x="77412" y="297454"/>
                    <a:pt x="41357" y="297454"/>
                  </a:cubicBezTo>
                  <a:cubicBezTo>
                    <a:pt x="14315" y="297454"/>
                    <a:pt x="0" y="283138"/>
                    <a:pt x="0" y="256096"/>
                  </a:cubicBezTo>
                  <a:cubicBezTo>
                    <a:pt x="0" y="184517"/>
                    <a:pt x="0" y="112937"/>
                    <a:pt x="0" y="41357"/>
                  </a:cubicBezTo>
                  <a:cubicBezTo>
                    <a:pt x="0" y="14315"/>
                    <a:pt x="14846" y="0"/>
                    <a:pt x="418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312">
              <a:extLst>
                <a:ext uri="{FF2B5EF4-FFF2-40B4-BE49-F238E27FC236}">
                  <a16:creationId xmlns:a16="http://schemas.microsoft.com/office/drawing/2014/main" id="{1DEF5B47-9BFF-4AFA-91E4-8FC4313F29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81827" y="1689659"/>
              <a:ext cx="284465" cy="283097"/>
            </a:xfrm>
            <a:custGeom>
              <a:avLst/>
              <a:gdLst>
                <a:gd name="connsiteX0" fmla="*/ 677823 w 940832"/>
                <a:gd name="connsiteY0" fmla="*/ 434340 h 936308"/>
                <a:gd name="connsiteX1" fmla="*/ 691276 w 940832"/>
                <a:gd name="connsiteY1" fmla="*/ 454342 h 936308"/>
                <a:gd name="connsiteX2" fmla="*/ 691276 w 940832"/>
                <a:gd name="connsiteY2" fmla="*/ 661987 h 936308"/>
                <a:gd name="connsiteX3" fmla="*/ 657939 w 940832"/>
                <a:gd name="connsiteY3" fmla="*/ 691515 h 936308"/>
                <a:gd name="connsiteX4" fmla="*/ 476964 w 940832"/>
                <a:gd name="connsiteY4" fmla="*/ 691515 h 936308"/>
                <a:gd name="connsiteX5" fmla="*/ 300751 w 940832"/>
                <a:gd name="connsiteY5" fmla="*/ 691515 h 936308"/>
                <a:gd name="connsiteX6" fmla="*/ 264557 w 940832"/>
                <a:gd name="connsiteY6" fmla="*/ 656272 h 936308"/>
                <a:gd name="connsiteX7" fmla="*/ 264557 w 940832"/>
                <a:gd name="connsiteY7" fmla="*/ 460057 h 936308"/>
                <a:gd name="connsiteX8" fmla="*/ 273129 w 940832"/>
                <a:gd name="connsiteY8" fmla="*/ 437197 h 936308"/>
                <a:gd name="connsiteX9" fmla="*/ 312182 w 940832"/>
                <a:gd name="connsiteY9" fmla="*/ 438150 h 936308"/>
                <a:gd name="connsiteX10" fmla="*/ 315039 w 940832"/>
                <a:gd name="connsiteY10" fmla="*/ 456247 h 936308"/>
                <a:gd name="connsiteX11" fmla="*/ 416957 w 940832"/>
                <a:gd name="connsiteY11" fmla="*/ 634365 h 936308"/>
                <a:gd name="connsiteX12" fmla="*/ 618886 w 940832"/>
                <a:gd name="connsiteY12" fmla="*/ 568642 h 936308"/>
                <a:gd name="connsiteX13" fmla="*/ 640794 w 940832"/>
                <a:gd name="connsiteY13" fmla="*/ 457200 h 936308"/>
                <a:gd name="connsiteX14" fmla="*/ 655082 w 940832"/>
                <a:gd name="connsiteY14" fmla="*/ 434340 h 936308"/>
                <a:gd name="connsiteX15" fmla="*/ 677823 w 940832"/>
                <a:gd name="connsiteY15" fmla="*/ 434340 h 936308"/>
                <a:gd name="connsiteX16" fmla="*/ 479821 w 940832"/>
                <a:gd name="connsiteY16" fmla="*/ 370522 h 936308"/>
                <a:gd name="connsiteX17" fmla="*/ 588406 w 940832"/>
                <a:gd name="connsiteY17" fmla="*/ 479107 h 936308"/>
                <a:gd name="connsiteX18" fmla="*/ 477916 w 940832"/>
                <a:gd name="connsiteY18" fmla="*/ 586740 h 936308"/>
                <a:gd name="connsiteX19" fmla="*/ 367426 w 940832"/>
                <a:gd name="connsiteY19" fmla="*/ 478155 h 936308"/>
                <a:gd name="connsiteX20" fmla="*/ 479821 w 940832"/>
                <a:gd name="connsiteY20" fmla="*/ 370522 h 936308"/>
                <a:gd name="connsiteX21" fmla="*/ 628412 w 940832"/>
                <a:gd name="connsiteY21" fmla="*/ 264795 h 936308"/>
                <a:gd name="connsiteX22" fmla="*/ 648414 w 940832"/>
                <a:gd name="connsiteY22" fmla="*/ 264795 h 936308"/>
                <a:gd name="connsiteX23" fmla="*/ 690324 w 940832"/>
                <a:gd name="connsiteY23" fmla="*/ 308610 h 936308"/>
                <a:gd name="connsiteX24" fmla="*/ 690324 w 940832"/>
                <a:gd name="connsiteY24" fmla="*/ 320040 h 936308"/>
                <a:gd name="connsiteX25" fmla="*/ 631270 w 940832"/>
                <a:gd name="connsiteY25" fmla="*/ 378143 h 936308"/>
                <a:gd name="connsiteX26" fmla="*/ 573167 w 940832"/>
                <a:gd name="connsiteY26" fmla="*/ 320992 h 936308"/>
                <a:gd name="connsiteX27" fmla="*/ 628412 w 940832"/>
                <a:gd name="connsiteY27" fmla="*/ 264795 h 936308"/>
                <a:gd name="connsiteX28" fmla="*/ 282654 w 940832"/>
                <a:gd name="connsiteY28" fmla="*/ 212408 h 936308"/>
                <a:gd name="connsiteX29" fmla="*/ 207407 w 940832"/>
                <a:gd name="connsiteY29" fmla="*/ 286703 h 936308"/>
                <a:gd name="connsiteX30" fmla="*/ 207407 w 940832"/>
                <a:gd name="connsiteY30" fmla="*/ 672465 h 936308"/>
                <a:gd name="connsiteX31" fmla="*/ 281702 w 940832"/>
                <a:gd name="connsiteY31" fmla="*/ 746760 h 936308"/>
                <a:gd name="connsiteX32" fmla="*/ 476012 w 940832"/>
                <a:gd name="connsiteY32" fmla="*/ 746760 h 936308"/>
                <a:gd name="connsiteX33" fmla="*/ 670322 w 940832"/>
                <a:gd name="connsiteY33" fmla="*/ 746760 h 936308"/>
                <a:gd name="connsiteX34" fmla="*/ 745570 w 940832"/>
                <a:gd name="connsiteY34" fmla="*/ 671513 h 936308"/>
                <a:gd name="connsiteX35" fmla="*/ 745570 w 940832"/>
                <a:gd name="connsiteY35" fmla="*/ 287655 h 936308"/>
                <a:gd name="connsiteX36" fmla="*/ 671274 w 940832"/>
                <a:gd name="connsiteY36" fmla="*/ 212408 h 936308"/>
                <a:gd name="connsiteX37" fmla="*/ 282654 w 940832"/>
                <a:gd name="connsiteY37" fmla="*/ 212408 h 936308"/>
                <a:gd name="connsiteX38" fmla="*/ 153114 w 940832"/>
                <a:gd name="connsiteY38" fmla="*/ 0 h 936308"/>
                <a:gd name="connsiteX39" fmla="*/ 789385 w 940832"/>
                <a:gd name="connsiteY39" fmla="*/ 0 h 936308"/>
                <a:gd name="connsiteX40" fmla="*/ 939880 w 940832"/>
                <a:gd name="connsiteY40" fmla="*/ 149543 h 936308"/>
                <a:gd name="connsiteX41" fmla="*/ 940832 w 940832"/>
                <a:gd name="connsiteY41" fmla="*/ 783908 h 936308"/>
                <a:gd name="connsiteX42" fmla="*/ 787480 w 940832"/>
                <a:gd name="connsiteY42" fmla="*/ 936308 h 936308"/>
                <a:gd name="connsiteX43" fmla="*/ 470297 w 940832"/>
                <a:gd name="connsiteY43" fmla="*/ 936308 h 936308"/>
                <a:gd name="connsiteX44" fmla="*/ 153114 w 940832"/>
                <a:gd name="connsiteY44" fmla="*/ 936308 h 936308"/>
                <a:gd name="connsiteX45" fmla="*/ 714 w 940832"/>
                <a:gd name="connsiteY45" fmla="*/ 784860 h 936308"/>
                <a:gd name="connsiteX46" fmla="*/ 714 w 940832"/>
                <a:gd name="connsiteY46" fmla="*/ 151448 h 936308"/>
                <a:gd name="connsiteX47" fmla="*/ 153114 w 940832"/>
                <a:gd name="connsiteY47" fmla="*/ 0 h 93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40832" h="936308">
                  <a:moveTo>
                    <a:pt x="677823" y="434340"/>
                  </a:moveTo>
                  <a:cubicBezTo>
                    <a:pt x="684847" y="435769"/>
                    <a:pt x="690324" y="440531"/>
                    <a:pt x="691276" y="454342"/>
                  </a:cubicBezTo>
                  <a:cubicBezTo>
                    <a:pt x="691276" y="523875"/>
                    <a:pt x="691276" y="592455"/>
                    <a:pt x="691276" y="661987"/>
                  </a:cubicBezTo>
                  <a:cubicBezTo>
                    <a:pt x="691276" y="682942"/>
                    <a:pt x="678894" y="691515"/>
                    <a:pt x="657939" y="691515"/>
                  </a:cubicBezTo>
                  <a:cubicBezTo>
                    <a:pt x="597932" y="691515"/>
                    <a:pt x="536972" y="691515"/>
                    <a:pt x="476964" y="691515"/>
                  </a:cubicBezTo>
                  <a:cubicBezTo>
                    <a:pt x="417909" y="691515"/>
                    <a:pt x="359807" y="691515"/>
                    <a:pt x="300751" y="691515"/>
                  </a:cubicBezTo>
                  <a:cubicBezTo>
                    <a:pt x="271224" y="691515"/>
                    <a:pt x="264557" y="684847"/>
                    <a:pt x="264557" y="656272"/>
                  </a:cubicBezTo>
                  <a:cubicBezTo>
                    <a:pt x="264557" y="590550"/>
                    <a:pt x="264557" y="525780"/>
                    <a:pt x="264557" y="460057"/>
                  </a:cubicBezTo>
                  <a:cubicBezTo>
                    <a:pt x="264557" y="451485"/>
                    <a:pt x="261699" y="440055"/>
                    <a:pt x="273129" y="437197"/>
                  </a:cubicBezTo>
                  <a:cubicBezTo>
                    <a:pt x="285511" y="434340"/>
                    <a:pt x="299799" y="432435"/>
                    <a:pt x="312182" y="438150"/>
                  </a:cubicBezTo>
                  <a:cubicBezTo>
                    <a:pt x="319801" y="441007"/>
                    <a:pt x="315991" y="450532"/>
                    <a:pt x="315039" y="456247"/>
                  </a:cubicBezTo>
                  <a:cubicBezTo>
                    <a:pt x="298847" y="545782"/>
                    <a:pt x="357901" y="612457"/>
                    <a:pt x="416957" y="634365"/>
                  </a:cubicBezTo>
                  <a:cubicBezTo>
                    <a:pt x="492204" y="661987"/>
                    <a:pt x="577929" y="634365"/>
                    <a:pt x="618886" y="568642"/>
                  </a:cubicBezTo>
                  <a:cubicBezTo>
                    <a:pt x="639841" y="534352"/>
                    <a:pt x="648414" y="497205"/>
                    <a:pt x="640794" y="457200"/>
                  </a:cubicBezTo>
                  <a:cubicBezTo>
                    <a:pt x="637936" y="443865"/>
                    <a:pt x="638889" y="433387"/>
                    <a:pt x="655082" y="434340"/>
                  </a:cubicBezTo>
                  <a:cubicBezTo>
                    <a:pt x="662226" y="434816"/>
                    <a:pt x="670798" y="432911"/>
                    <a:pt x="677823" y="434340"/>
                  </a:cubicBezTo>
                  <a:close/>
                  <a:moveTo>
                    <a:pt x="479821" y="370522"/>
                  </a:moveTo>
                  <a:cubicBezTo>
                    <a:pt x="540781" y="371475"/>
                    <a:pt x="588406" y="419100"/>
                    <a:pt x="588406" y="479107"/>
                  </a:cubicBezTo>
                  <a:cubicBezTo>
                    <a:pt x="588406" y="538162"/>
                    <a:pt x="537923" y="586740"/>
                    <a:pt x="477916" y="586740"/>
                  </a:cubicBezTo>
                  <a:cubicBezTo>
                    <a:pt x="417909" y="586740"/>
                    <a:pt x="367426" y="537210"/>
                    <a:pt x="367426" y="478155"/>
                  </a:cubicBezTo>
                  <a:cubicBezTo>
                    <a:pt x="367426" y="417195"/>
                    <a:pt x="416956" y="369570"/>
                    <a:pt x="479821" y="370522"/>
                  </a:cubicBezTo>
                  <a:close/>
                  <a:moveTo>
                    <a:pt x="628412" y="264795"/>
                  </a:moveTo>
                  <a:cubicBezTo>
                    <a:pt x="635080" y="264795"/>
                    <a:pt x="641747" y="264795"/>
                    <a:pt x="648414" y="264795"/>
                  </a:cubicBezTo>
                  <a:cubicBezTo>
                    <a:pt x="680799" y="265748"/>
                    <a:pt x="690324" y="276225"/>
                    <a:pt x="690324" y="308610"/>
                  </a:cubicBezTo>
                  <a:cubicBezTo>
                    <a:pt x="690324" y="312420"/>
                    <a:pt x="690324" y="316230"/>
                    <a:pt x="690324" y="320040"/>
                  </a:cubicBezTo>
                  <a:cubicBezTo>
                    <a:pt x="690324" y="376237"/>
                    <a:pt x="688420" y="378143"/>
                    <a:pt x="631270" y="378143"/>
                  </a:cubicBezTo>
                  <a:cubicBezTo>
                    <a:pt x="576024" y="378143"/>
                    <a:pt x="573167" y="374332"/>
                    <a:pt x="573167" y="320992"/>
                  </a:cubicBezTo>
                  <a:cubicBezTo>
                    <a:pt x="574120" y="271462"/>
                    <a:pt x="580787" y="264795"/>
                    <a:pt x="628412" y="264795"/>
                  </a:cubicBezTo>
                  <a:close/>
                  <a:moveTo>
                    <a:pt x="282654" y="212408"/>
                  </a:moveTo>
                  <a:cubicBezTo>
                    <a:pt x="234077" y="212408"/>
                    <a:pt x="207407" y="238125"/>
                    <a:pt x="207407" y="286703"/>
                  </a:cubicBezTo>
                  <a:cubicBezTo>
                    <a:pt x="207407" y="415290"/>
                    <a:pt x="207407" y="543878"/>
                    <a:pt x="207407" y="672465"/>
                  </a:cubicBezTo>
                  <a:cubicBezTo>
                    <a:pt x="207407" y="721043"/>
                    <a:pt x="233124" y="746760"/>
                    <a:pt x="281702" y="746760"/>
                  </a:cubicBezTo>
                  <a:cubicBezTo>
                    <a:pt x="346472" y="746760"/>
                    <a:pt x="411242" y="746760"/>
                    <a:pt x="476012" y="746760"/>
                  </a:cubicBezTo>
                  <a:cubicBezTo>
                    <a:pt x="540782" y="746760"/>
                    <a:pt x="605552" y="746760"/>
                    <a:pt x="670322" y="746760"/>
                  </a:cubicBezTo>
                  <a:cubicBezTo>
                    <a:pt x="720805" y="746760"/>
                    <a:pt x="745570" y="721043"/>
                    <a:pt x="745570" y="671513"/>
                  </a:cubicBezTo>
                  <a:cubicBezTo>
                    <a:pt x="745570" y="543878"/>
                    <a:pt x="745570" y="415290"/>
                    <a:pt x="745570" y="287655"/>
                  </a:cubicBezTo>
                  <a:cubicBezTo>
                    <a:pt x="745570" y="239078"/>
                    <a:pt x="718899" y="212408"/>
                    <a:pt x="671274" y="212408"/>
                  </a:cubicBezTo>
                  <a:cubicBezTo>
                    <a:pt x="541735" y="212408"/>
                    <a:pt x="412195" y="212408"/>
                    <a:pt x="282654" y="212408"/>
                  </a:cubicBezTo>
                  <a:close/>
                  <a:moveTo>
                    <a:pt x="153114" y="0"/>
                  </a:moveTo>
                  <a:cubicBezTo>
                    <a:pt x="365522" y="0"/>
                    <a:pt x="576977" y="0"/>
                    <a:pt x="789385" y="0"/>
                  </a:cubicBezTo>
                  <a:cubicBezTo>
                    <a:pt x="877967" y="0"/>
                    <a:pt x="939880" y="60960"/>
                    <a:pt x="939880" y="149543"/>
                  </a:cubicBezTo>
                  <a:cubicBezTo>
                    <a:pt x="939880" y="360998"/>
                    <a:pt x="939880" y="572453"/>
                    <a:pt x="940832" y="783908"/>
                  </a:cubicBezTo>
                  <a:cubicBezTo>
                    <a:pt x="939880" y="876300"/>
                    <a:pt x="878920" y="936308"/>
                    <a:pt x="787480" y="936308"/>
                  </a:cubicBezTo>
                  <a:cubicBezTo>
                    <a:pt x="681752" y="936308"/>
                    <a:pt x="576024" y="936308"/>
                    <a:pt x="470297" y="936308"/>
                  </a:cubicBezTo>
                  <a:cubicBezTo>
                    <a:pt x="364570" y="936308"/>
                    <a:pt x="258842" y="936308"/>
                    <a:pt x="153114" y="936308"/>
                  </a:cubicBezTo>
                  <a:cubicBezTo>
                    <a:pt x="62627" y="935355"/>
                    <a:pt x="714" y="874395"/>
                    <a:pt x="714" y="784860"/>
                  </a:cubicBezTo>
                  <a:cubicBezTo>
                    <a:pt x="-238" y="574358"/>
                    <a:pt x="-238" y="362903"/>
                    <a:pt x="714" y="151448"/>
                  </a:cubicBezTo>
                  <a:cubicBezTo>
                    <a:pt x="1667" y="60960"/>
                    <a:pt x="62627" y="0"/>
                    <a:pt x="1531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rgbClr val="3A4B6A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Rounded Rectangle 2">
              <a:extLst>
                <a:ext uri="{FF2B5EF4-FFF2-40B4-BE49-F238E27FC236}">
                  <a16:creationId xmlns:a16="http://schemas.microsoft.com/office/drawing/2014/main" id="{E2018BDA-6A5F-4776-812D-8EA445E4FE3F}"/>
                </a:ext>
              </a:extLst>
            </p:cNvPr>
            <p:cNvSpPr/>
            <p:nvPr/>
          </p:nvSpPr>
          <p:spPr>
            <a:xfrm>
              <a:off x="5497613" y="5307476"/>
              <a:ext cx="258315" cy="258315"/>
            </a:xfrm>
            <a:custGeom>
              <a:avLst/>
              <a:gdLst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338560 w 3960440"/>
                <a:gd name="connsiteY3" fmla="*/ 1981614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71732 w 3960440"/>
                <a:gd name="connsiteY2" fmla="*/ 2285845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796414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182276 w 3960440"/>
                <a:gd name="connsiteY4" fmla="*/ 1442314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873721 w 3960440"/>
                <a:gd name="connsiteY10" fmla="*/ 1156628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25929 w 3960440"/>
                <a:gd name="connsiteY11" fmla="*/ 1392629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21788 w 3960440"/>
                <a:gd name="connsiteY12" fmla="*/ 1897758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03335 w 3960440"/>
                <a:gd name="connsiteY14" fmla="*/ 2485692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10984 w 3960440"/>
                <a:gd name="connsiteY8" fmla="*/ 2071653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072459 w 3960440"/>
                <a:gd name="connsiteY9" fmla="*/ 1512703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38586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30780 w 3960440"/>
                <a:gd name="connsiteY6" fmla="*/ 1554106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24394 w 3960440"/>
                <a:gd name="connsiteY7" fmla="*/ 2278672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1995341 w 3960440"/>
                <a:gd name="connsiteY8" fmla="*/ 2082197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66603 w 3960440"/>
                <a:gd name="connsiteY14" fmla="*/ 2506778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283619 w 3960440"/>
                <a:gd name="connsiteY15" fmla="*/ 2688571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44820 w 3960440"/>
                <a:gd name="connsiteY16" fmla="*/ 1595509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2134565 w 3960440"/>
                <a:gd name="connsiteY17" fmla="*/ 477605 h 3960000"/>
                <a:gd name="connsiteX18" fmla="*/ 1979373 w 3960440"/>
                <a:gd name="connsiteY18" fmla="*/ 472350 h 3960000"/>
                <a:gd name="connsiteX19" fmla="*/ 436907 w 3960440"/>
                <a:gd name="connsiteY19" fmla="*/ 0 h 3960000"/>
                <a:gd name="connsiteX20" fmla="*/ 3523533 w 3960440"/>
                <a:gd name="connsiteY20" fmla="*/ 0 h 3960000"/>
                <a:gd name="connsiteX21" fmla="*/ 3960440 w 3960440"/>
                <a:gd name="connsiteY21" fmla="*/ 436907 h 3960000"/>
                <a:gd name="connsiteX22" fmla="*/ 3960440 w 3960440"/>
                <a:gd name="connsiteY22" fmla="*/ 3523093 h 3960000"/>
                <a:gd name="connsiteX23" fmla="*/ 3523533 w 3960440"/>
                <a:gd name="connsiteY23" fmla="*/ 3960000 h 3960000"/>
                <a:gd name="connsiteX24" fmla="*/ 436907 w 3960440"/>
                <a:gd name="connsiteY24" fmla="*/ 3960000 h 3960000"/>
                <a:gd name="connsiteX25" fmla="*/ 0 w 3960440"/>
                <a:gd name="connsiteY25" fmla="*/ 3523093 h 3960000"/>
                <a:gd name="connsiteX26" fmla="*/ 0 w 3960440"/>
                <a:gd name="connsiteY26" fmla="*/ 436907 h 3960000"/>
                <a:gd name="connsiteX27" fmla="*/ 436907 w 3960440"/>
                <a:gd name="connsiteY27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296382 w 3960440"/>
                <a:gd name="connsiteY3" fmla="*/ 1907811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  <a:gd name="connsiteX0" fmla="*/ 1979373 w 3960440"/>
                <a:gd name="connsiteY0" fmla="*/ 472350 h 3960000"/>
                <a:gd name="connsiteX1" fmla="*/ 813783 w 3960440"/>
                <a:gd name="connsiteY1" fmla="*/ 1434034 h 3960000"/>
                <a:gd name="connsiteX2" fmla="*/ 1119009 w 3960440"/>
                <a:gd name="connsiteY2" fmla="*/ 2222584 h 3960000"/>
                <a:gd name="connsiteX3" fmla="*/ 1328015 w 3960440"/>
                <a:gd name="connsiteY3" fmla="*/ 1812920 h 3960000"/>
                <a:gd name="connsiteX4" fmla="*/ 1234998 w 3960440"/>
                <a:gd name="connsiteY4" fmla="*/ 1431771 h 3960000"/>
                <a:gd name="connsiteX5" fmla="*/ 2217373 w 3960440"/>
                <a:gd name="connsiteY5" fmla="*/ 891303 h 3960000"/>
                <a:gd name="connsiteX6" fmla="*/ 2783502 w 3960440"/>
                <a:gd name="connsiteY6" fmla="*/ 1606823 h 3960000"/>
                <a:gd name="connsiteX7" fmla="*/ 2456028 w 3960440"/>
                <a:gd name="connsiteY7" fmla="*/ 2225955 h 3960000"/>
                <a:gd name="connsiteX8" fmla="*/ 2026974 w 3960440"/>
                <a:gd name="connsiteY8" fmla="*/ 2018938 h 3960000"/>
                <a:gd name="connsiteX9" fmla="*/ 2135727 w 3960440"/>
                <a:gd name="connsiteY9" fmla="*/ 1554876 h 3960000"/>
                <a:gd name="connsiteX10" fmla="*/ 1915898 w 3960440"/>
                <a:gd name="connsiteY10" fmla="*/ 1219889 h 3960000"/>
                <a:gd name="connsiteX11" fmla="*/ 1589196 w 3960440"/>
                <a:gd name="connsiteY11" fmla="*/ 1434803 h 3960000"/>
                <a:gd name="connsiteX12" fmla="*/ 1574511 w 3960440"/>
                <a:gd name="connsiteY12" fmla="*/ 1939931 h 3960000"/>
                <a:gd name="connsiteX13" fmla="*/ 1339611 w 3960440"/>
                <a:gd name="connsiteY13" fmla="*/ 3487664 h 3960000"/>
                <a:gd name="connsiteX14" fmla="*/ 1887692 w 3960440"/>
                <a:gd name="connsiteY14" fmla="*/ 2422431 h 3960000"/>
                <a:gd name="connsiteX15" fmla="*/ 2336342 w 3960440"/>
                <a:gd name="connsiteY15" fmla="*/ 2720202 h 3960000"/>
                <a:gd name="connsiteX16" fmla="*/ 3176454 w 3960440"/>
                <a:gd name="connsiteY16" fmla="*/ 1627140 h 3960000"/>
                <a:gd name="connsiteX17" fmla="*/ 1979373 w 3960440"/>
                <a:gd name="connsiteY17" fmla="*/ 472350 h 3960000"/>
                <a:gd name="connsiteX18" fmla="*/ 436907 w 3960440"/>
                <a:gd name="connsiteY18" fmla="*/ 0 h 3960000"/>
                <a:gd name="connsiteX19" fmla="*/ 3523533 w 3960440"/>
                <a:gd name="connsiteY19" fmla="*/ 0 h 3960000"/>
                <a:gd name="connsiteX20" fmla="*/ 3960440 w 3960440"/>
                <a:gd name="connsiteY20" fmla="*/ 436907 h 3960000"/>
                <a:gd name="connsiteX21" fmla="*/ 3960440 w 3960440"/>
                <a:gd name="connsiteY21" fmla="*/ 3523093 h 3960000"/>
                <a:gd name="connsiteX22" fmla="*/ 3523533 w 3960440"/>
                <a:gd name="connsiteY22" fmla="*/ 3960000 h 3960000"/>
                <a:gd name="connsiteX23" fmla="*/ 436907 w 3960440"/>
                <a:gd name="connsiteY23" fmla="*/ 3960000 h 3960000"/>
                <a:gd name="connsiteX24" fmla="*/ 0 w 3960440"/>
                <a:gd name="connsiteY24" fmla="*/ 3523093 h 3960000"/>
                <a:gd name="connsiteX25" fmla="*/ 0 w 3960440"/>
                <a:gd name="connsiteY25" fmla="*/ 436907 h 3960000"/>
                <a:gd name="connsiteX26" fmla="*/ 436907 w 3960440"/>
                <a:gd name="connsiteY26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960440" h="3960000">
                  <a:moveTo>
                    <a:pt x="1979373" y="472350"/>
                  </a:moveTo>
                  <a:cubicBezTo>
                    <a:pt x="1228307" y="485871"/>
                    <a:pt x="850011" y="1078219"/>
                    <a:pt x="813783" y="1434034"/>
                  </a:cubicBezTo>
                  <a:cubicBezTo>
                    <a:pt x="787561" y="1781828"/>
                    <a:pt x="889690" y="2005359"/>
                    <a:pt x="1119009" y="2222584"/>
                  </a:cubicBezTo>
                  <a:cubicBezTo>
                    <a:pt x="1178964" y="2123026"/>
                    <a:pt x="1260199" y="1908547"/>
                    <a:pt x="1328015" y="1812920"/>
                  </a:cubicBezTo>
                  <a:cubicBezTo>
                    <a:pt x="1222115" y="1647651"/>
                    <a:pt x="1255483" y="1756375"/>
                    <a:pt x="1234998" y="1431771"/>
                  </a:cubicBezTo>
                  <a:cubicBezTo>
                    <a:pt x="1331609" y="922504"/>
                    <a:pt x="1719145" y="812633"/>
                    <a:pt x="2217373" y="891303"/>
                  </a:cubicBezTo>
                  <a:cubicBezTo>
                    <a:pt x="2693518" y="1016895"/>
                    <a:pt x="2787642" y="1344599"/>
                    <a:pt x="2783502" y="1606823"/>
                  </a:cubicBezTo>
                  <a:cubicBezTo>
                    <a:pt x="2771081" y="1743454"/>
                    <a:pt x="2679609" y="2064482"/>
                    <a:pt x="2456028" y="2225955"/>
                  </a:cubicBezTo>
                  <a:cubicBezTo>
                    <a:pt x="2192422" y="2399851"/>
                    <a:pt x="2004893" y="2209395"/>
                    <a:pt x="2026974" y="2018938"/>
                  </a:cubicBezTo>
                  <a:cubicBezTo>
                    <a:pt x="2072519" y="1810540"/>
                    <a:pt x="2086043" y="1754994"/>
                    <a:pt x="2135727" y="1554876"/>
                  </a:cubicBezTo>
                  <a:cubicBezTo>
                    <a:pt x="2195073" y="1382360"/>
                    <a:pt x="2084273" y="1259912"/>
                    <a:pt x="1915898" y="1219889"/>
                  </a:cubicBezTo>
                  <a:cubicBezTo>
                    <a:pt x="1750283" y="1186766"/>
                    <a:pt x="1626460" y="1331294"/>
                    <a:pt x="1589196" y="1434803"/>
                  </a:cubicBezTo>
                  <a:cubicBezTo>
                    <a:pt x="1499489" y="1732912"/>
                    <a:pt x="1614533" y="1824000"/>
                    <a:pt x="1574511" y="1939931"/>
                  </a:cubicBezTo>
                  <a:cubicBezTo>
                    <a:pt x="1332991" y="2671400"/>
                    <a:pt x="1220920" y="3468343"/>
                    <a:pt x="1339611" y="3487664"/>
                  </a:cubicBezTo>
                  <a:cubicBezTo>
                    <a:pt x="1434840" y="3497327"/>
                    <a:pt x="1730357" y="3129057"/>
                    <a:pt x="1887692" y="2422431"/>
                  </a:cubicBezTo>
                  <a:cubicBezTo>
                    <a:pt x="1985681" y="2531460"/>
                    <a:pt x="2093439" y="2747804"/>
                    <a:pt x="2336342" y="2720202"/>
                  </a:cubicBezTo>
                  <a:cubicBezTo>
                    <a:pt x="2693796" y="2666377"/>
                    <a:pt x="3092265" y="2401394"/>
                    <a:pt x="3176454" y="1627140"/>
                  </a:cubicBezTo>
                  <a:cubicBezTo>
                    <a:pt x="3254038" y="999456"/>
                    <a:pt x="2816023" y="430731"/>
                    <a:pt x="1979373" y="472350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5" name="Rounded Rectangle 2">
              <a:extLst>
                <a:ext uri="{FF2B5EF4-FFF2-40B4-BE49-F238E27FC236}">
                  <a16:creationId xmlns:a16="http://schemas.microsoft.com/office/drawing/2014/main" id="{C85811BC-E0BD-4D1B-83C3-CE66C3047DDA}"/>
                </a:ext>
              </a:extLst>
            </p:cNvPr>
            <p:cNvSpPr/>
            <p:nvPr/>
          </p:nvSpPr>
          <p:spPr>
            <a:xfrm>
              <a:off x="2779268" y="2821629"/>
              <a:ext cx="277650" cy="277650"/>
            </a:xfrm>
            <a:custGeom>
              <a:avLst/>
              <a:gdLst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155131 w 3960000"/>
                <a:gd name="connsiteY16" fmla="*/ 1419365 h 3960000"/>
                <a:gd name="connsiteX17" fmla="*/ 3207849 w 3960000"/>
                <a:gd name="connsiteY17" fmla="*/ 1493166 h 3960000"/>
                <a:gd name="connsiteX18" fmla="*/ 3407333 w 3960000"/>
                <a:gd name="connsiteY18" fmla="*/ 1117847 h 3960000"/>
                <a:gd name="connsiteX19" fmla="*/ 3108461 w 3960000"/>
                <a:gd name="connsiteY19" fmla="*/ 1185086 h 3960000"/>
                <a:gd name="connsiteX20" fmla="*/ 3334650 w 3960000"/>
                <a:gd name="connsiteY20" fmla="*/ 883134 h 3960000"/>
                <a:gd name="connsiteX21" fmla="*/ 2995677 w 3960000"/>
                <a:gd name="connsiteY21" fmla="*/ 1008938 h 3960000"/>
                <a:gd name="connsiteX22" fmla="*/ 2538382 w 3960000"/>
                <a:gd name="connsiteY22" fmla="*/ 802616 h 3960000"/>
                <a:gd name="connsiteX23" fmla="*/ 308009 w 3960000"/>
                <a:gd name="connsiteY23" fmla="*/ 0 h 3960000"/>
                <a:gd name="connsiteX24" fmla="*/ 3651991 w 3960000"/>
                <a:gd name="connsiteY24" fmla="*/ 0 h 3960000"/>
                <a:gd name="connsiteX25" fmla="*/ 3960000 w 3960000"/>
                <a:gd name="connsiteY25" fmla="*/ 308009 h 3960000"/>
                <a:gd name="connsiteX26" fmla="*/ 3960000 w 3960000"/>
                <a:gd name="connsiteY26" fmla="*/ 3651991 h 3960000"/>
                <a:gd name="connsiteX27" fmla="*/ 3651991 w 3960000"/>
                <a:gd name="connsiteY27" fmla="*/ 3960000 h 3960000"/>
                <a:gd name="connsiteX28" fmla="*/ 308009 w 3960000"/>
                <a:gd name="connsiteY28" fmla="*/ 3960000 h 3960000"/>
                <a:gd name="connsiteX29" fmla="*/ 0 w 3960000"/>
                <a:gd name="connsiteY29" fmla="*/ 3651991 h 3960000"/>
                <a:gd name="connsiteX30" fmla="*/ 0 w 3960000"/>
                <a:gd name="connsiteY30" fmla="*/ 308009 h 3960000"/>
                <a:gd name="connsiteX31" fmla="*/ 308009 w 3960000"/>
                <a:gd name="connsiteY31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55131 w 3960000"/>
                <a:gd name="connsiteY2" fmla="*/ 1419362 h 3960000"/>
                <a:gd name="connsiteX3" fmla="*/ 3160999 w 3960000"/>
                <a:gd name="connsiteY3" fmla="*/ 1374274 h 3960000"/>
                <a:gd name="connsiteX4" fmla="*/ 2538382 w 3960000"/>
                <a:gd name="connsiteY4" fmla="*/ 802616 h 3960000"/>
                <a:gd name="connsiteX5" fmla="*/ 1921633 w 3960000"/>
                <a:gd name="connsiteY5" fmla="*/ 1419365 h 3960000"/>
                <a:gd name="connsiteX6" fmla="*/ 1942445 w 3960000"/>
                <a:gd name="connsiteY6" fmla="*/ 1570340 h 3960000"/>
                <a:gd name="connsiteX7" fmla="*/ 752016 w 3960000"/>
                <a:gd name="connsiteY7" fmla="*/ 931012 h 3960000"/>
                <a:gd name="connsiteX8" fmla="*/ 934030 w 3960000"/>
                <a:gd name="connsiteY8" fmla="*/ 1745738 h 3960000"/>
                <a:gd name="connsiteX9" fmla="*/ 665343 w 3960000"/>
                <a:gd name="connsiteY9" fmla="*/ 1650397 h 3960000"/>
                <a:gd name="connsiteX10" fmla="*/ 1111709 w 3960000"/>
                <a:gd name="connsiteY10" fmla="*/ 2257108 h 3960000"/>
                <a:gd name="connsiteX11" fmla="*/ 856023 w 3960000"/>
                <a:gd name="connsiteY11" fmla="*/ 2244108 h 3960000"/>
                <a:gd name="connsiteX12" fmla="*/ 1402064 w 3960000"/>
                <a:gd name="connsiteY12" fmla="*/ 2660137 h 3960000"/>
                <a:gd name="connsiteX13" fmla="*/ 552668 w 3960000"/>
                <a:gd name="connsiteY13" fmla="*/ 2902822 h 3960000"/>
                <a:gd name="connsiteX14" fmla="*/ 1978439 w 3960000"/>
                <a:gd name="connsiteY14" fmla="*/ 3093502 h 3960000"/>
                <a:gd name="connsiteX15" fmla="*/ 3053184 w 3960000"/>
                <a:gd name="connsiteY15" fmla="*/ 2031759 h 3960000"/>
                <a:gd name="connsiteX16" fmla="*/ 3207849 w 3960000"/>
                <a:gd name="connsiteY16" fmla="*/ 1493166 h 3960000"/>
                <a:gd name="connsiteX17" fmla="*/ 3407333 w 3960000"/>
                <a:gd name="connsiteY17" fmla="*/ 1117847 h 3960000"/>
                <a:gd name="connsiteX18" fmla="*/ 3108461 w 3960000"/>
                <a:gd name="connsiteY18" fmla="*/ 1185086 h 3960000"/>
                <a:gd name="connsiteX19" fmla="*/ 3334650 w 3960000"/>
                <a:gd name="connsiteY19" fmla="*/ 883134 h 3960000"/>
                <a:gd name="connsiteX20" fmla="*/ 2995677 w 3960000"/>
                <a:gd name="connsiteY20" fmla="*/ 1008938 h 3960000"/>
                <a:gd name="connsiteX21" fmla="*/ 2538382 w 3960000"/>
                <a:gd name="connsiteY21" fmla="*/ 802616 h 3960000"/>
                <a:gd name="connsiteX22" fmla="*/ 308009 w 3960000"/>
                <a:gd name="connsiteY22" fmla="*/ 0 h 3960000"/>
                <a:gd name="connsiteX23" fmla="*/ 3651991 w 3960000"/>
                <a:gd name="connsiteY23" fmla="*/ 0 h 3960000"/>
                <a:gd name="connsiteX24" fmla="*/ 3960000 w 3960000"/>
                <a:gd name="connsiteY24" fmla="*/ 308009 h 3960000"/>
                <a:gd name="connsiteX25" fmla="*/ 3960000 w 3960000"/>
                <a:gd name="connsiteY25" fmla="*/ 3651991 h 3960000"/>
                <a:gd name="connsiteX26" fmla="*/ 3651991 w 3960000"/>
                <a:gd name="connsiteY26" fmla="*/ 3960000 h 3960000"/>
                <a:gd name="connsiteX27" fmla="*/ 308009 w 3960000"/>
                <a:gd name="connsiteY27" fmla="*/ 3960000 h 3960000"/>
                <a:gd name="connsiteX28" fmla="*/ 0 w 3960000"/>
                <a:gd name="connsiteY28" fmla="*/ 3651991 h 3960000"/>
                <a:gd name="connsiteX29" fmla="*/ 0 w 3960000"/>
                <a:gd name="connsiteY29" fmla="*/ 308009 h 3960000"/>
                <a:gd name="connsiteX30" fmla="*/ 308009 w 3960000"/>
                <a:gd name="connsiteY30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08461 w 3960000"/>
                <a:gd name="connsiteY17" fmla="*/ 1185086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07333 w 3960000"/>
                <a:gd name="connsiteY16" fmla="*/ 1117847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34650 w 3960000"/>
                <a:gd name="connsiteY18" fmla="*/ 88313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41936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538382 w 3960000"/>
                <a:gd name="connsiteY3" fmla="*/ 80261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538382 w 3960000"/>
                <a:gd name="connsiteY20" fmla="*/ 80261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752016 w 3960000"/>
                <a:gd name="connsiteY6" fmla="*/ 931012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65343 w 3960000"/>
                <a:gd name="connsiteY8" fmla="*/ 1650397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34030 w 3960000"/>
                <a:gd name="connsiteY7" fmla="*/ 1745738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11709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02064 w 3960000"/>
                <a:gd name="connsiteY11" fmla="*/ 2660137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56023 w 3960000"/>
                <a:gd name="connsiteY10" fmla="*/ 2244108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644257 w 3960000"/>
                <a:gd name="connsiteY8" fmla="*/ 1555506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552668 w 3960000"/>
                <a:gd name="connsiteY12" fmla="*/ 2902822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1978439 w 3960000"/>
                <a:gd name="connsiteY13" fmla="*/ 3093502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53184 w 3960000"/>
                <a:gd name="connsiteY14" fmla="*/ 2031759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  <a:gd name="connsiteX0" fmla="*/ 3160999 w 3960000"/>
                <a:gd name="connsiteY0" fmla="*/ 1374274 h 3960000"/>
                <a:gd name="connsiteX1" fmla="*/ 3155132 w 3960000"/>
                <a:gd name="connsiteY1" fmla="*/ 1419362 h 3960000"/>
                <a:gd name="connsiteX2" fmla="*/ 3160999 w 3960000"/>
                <a:gd name="connsiteY2" fmla="*/ 1374274 h 3960000"/>
                <a:gd name="connsiteX3" fmla="*/ 2496208 w 3960000"/>
                <a:gd name="connsiteY3" fmla="*/ 770986 h 3960000"/>
                <a:gd name="connsiteX4" fmla="*/ 1921633 w 3960000"/>
                <a:gd name="connsiteY4" fmla="*/ 1292845 h 3960000"/>
                <a:gd name="connsiteX5" fmla="*/ 1942445 w 3960000"/>
                <a:gd name="connsiteY5" fmla="*/ 1570340 h 3960000"/>
                <a:gd name="connsiteX6" fmla="*/ 815277 w 3960000"/>
                <a:gd name="connsiteY6" fmla="*/ 836121 h 3960000"/>
                <a:gd name="connsiteX7" fmla="*/ 965659 w 3960000"/>
                <a:gd name="connsiteY7" fmla="*/ 1735195 h 3960000"/>
                <a:gd name="connsiteX8" fmla="*/ 570453 w 3960000"/>
                <a:gd name="connsiteY8" fmla="*/ 1629310 h 3960000"/>
                <a:gd name="connsiteX9" fmla="*/ 1196057 w 3960000"/>
                <a:gd name="connsiteY9" fmla="*/ 2257108 h 3960000"/>
                <a:gd name="connsiteX10" fmla="*/ 813848 w 3960000"/>
                <a:gd name="connsiteY10" fmla="*/ 2296824 h 3960000"/>
                <a:gd name="connsiteX11" fmla="*/ 1486410 w 3960000"/>
                <a:gd name="connsiteY11" fmla="*/ 2607420 h 3960000"/>
                <a:gd name="connsiteX12" fmla="*/ 489408 w 3960000"/>
                <a:gd name="connsiteY12" fmla="*/ 2829018 h 3960000"/>
                <a:gd name="connsiteX13" fmla="*/ 2062787 w 3960000"/>
                <a:gd name="connsiteY13" fmla="*/ 3146219 h 3960000"/>
                <a:gd name="connsiteX14" fmla="*/ 3074271 w 3960000"/>
                <a:gd name="connsiteY14" fmla="*/ 2105563 h 3960000"/>
                <a:gd name="connsiteX15" fmla="*/ 3207849 w 3960000"/>
                <a:gd name="connsiteY15" fmla="*/ 1493166 h 3960000"/>
                <a:gd name="connsiteX16" fmla="*/ 3449507 w 3960000"/>
                <a:gd name="connsiteY16" fmla="*/ 1170564 h 3960000"/>
                <a:gd name="connsiteX17" fmla="*/ 3140091 w 3960000"/>
                <a:gd name="connsiteY17" fmla="*/ 1227260 h 3960000"/>
                <a:gd name="connsiteX18" fmla="*/ 3324107 w 3960000"/>
                <a:gd name="connsiteY18" fmla="*/ 851504 h 3960000"/>
                <a:gd name="connsiteX19" fmla="*/ 2995677 w 3960000"/>
                <a:gd name="connsiteY19" fmla="*/ 1008938 h 3960000"/>
                <a:gd name="connsiteX20" fmla="*/ 2496208 w 3960000"/>
                <a:gd name="connsiteY20" fmla="*/ 770986 h 3960000"/>
                <a:gd name="connsiteX21" fmla="*/ 308009 w 3960000"/>
                <a:gd name="connsiteY21" fmla="*/ 0 h 3960000"/>
                <a:gd name="connsiteX22" fmla="*/ 3651991 w 3960000"/>
                <a:gd name="connsiteY22" fmla="*/ 0 h 3960000"/>
                <a:gd name="connsiteX23" fmla="*/ 3960000 w 3960000"/>
                <a:gd name="connsiteY23" fmla="*/ 308009 h 3960000"/>
                <a:gd name="connsiteX24" fmla="*/ 3960000 w 3960000"/>
                <a:gd name="connsiteY24" fmla="*/ 3651991 h 3960000"/>
                <a:gd name="connsiteX25" fmla="*/ 3651991 w 3960000"/>
                <a:gd name="connsiteY25" fmla="*/ 3960000 h 3960000"/>
                <a:gd name="connsiteX26" fmla="*/ 308009 w 3960000"/>
                <a:gd name="connsiteY26" fmla="*/ 3960000 h 3960000"/>
                <a:gd name="connsiteX27" fmla="*/ 0 w 3960000"/>
                <a:gd name="connsiteY27" fmla="*/ 3651991 h 3960000"/>
                <a:gd name="connsiteX28" fmla="*/ 0 w 3960000"/>
                <a:gd name="connsiteY28" fmla="*/ 308009 h 3960000"/>
                <a:gd name="connsiteX29" fmla="*/ 308009 w 3960000"/>
                <a:gd name="connsiteY29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60000" h="3960000">
                  <a:moveTo>
                    <a:pt x="3160999" y="1374274"/>
                  </a:moveTo>
                  <a:lnTo>
                    <a:pt x="3155132" y="1419362"/>
                  </a:lnTo>
                  <a:lnTo>
                    <a:pt x="3160999" y="1374274"/>
                  </a:lnTo>
                  <a:close/>
                  <a:moveTo>
                    <a:pt x="2496208" y="770986"/>
                  </a:moveTo>
                  <a:cubicBezTo>
                    <a:pt x="2113414" y="770986"/>
                    <a:pt x="1929581" y="1106902"/>
                    <a:pt x="1921633" y="1292845"/>
                  </a:cubicBezTo>
                  <a:cubicBezTo>
                    <a:pt x="1914712" y="1454769"/>
                    <a:pt x="1928136" y="1522392"/>
                    <a:pt x="1942445" y="1570340"/>
                  </a:cubicBezTo>
                  <a:cubicBezTo>
                    <a:pt x="1547199" y="1510736"/>
                    <a:pt x="1237189" y="1330681"/>
                    <a:pt x="815277" y="836121"/>
                  </a:cubicBezTo>
                  <a:cubicBezTo>
                    <a:pt x="618819" y="1229038"/>
                    <a:pt x="733086" y="1558961"/>
                    <a:pt x="965659" y="1735195"/>
                  </a:cubicBezTo>
                  <a:cubicBezTo>
                    <a:pt x="864541" y="1716416"/>
                    <a:pt x="662904" y="1695759"/>
                    <a:pt x="570453" y="1629310"/>
                  </a:cubicBezTo>
                  <a:cubicBezTo>
                    <a:pt x="597898" y="2016450"/>
                    <a:pt x="990931" y="2177657"/>
                    <a:pt x="1196057" y="2257108"/>
                  </a:cubicBezTo>
                  <a:cubicBezTo>
                    <a:pt x="1113718" y="2275887"/>
                    <a:pt x="943857" y="2321380"/>
                    <a:pt x="813848" y="2296824"/>
                  </a:cubicBezTo>
                  <a:cubicBezTo>
                    <a:pt x="926523" y="2634848"/>
                    <a:pt x="1326064" y="2611755"/>
                    <a:pt x="1486410" y="2607420"/>
                  </a:cubicBezTo>
                  <a:cubicBezTo>
                    <a:pt x="1297174" y="2749708"/>
                    <a:pt x="1000058" y="2795794"/>
                    <a:pt x="489408" y="2829018"/>
                  </a:cubicBezTo>
                  <a:cubicBezTo>
                    <a:pt x="914827" y="3139596"/>
                    <a:pt x="1734874" y="3242281"/>
                    <a:pt x="2062787" y="3146219"/>
                  </a:cubicBezTo>
                  <a:cubicBezTo>
                    <a:pt x="2763394" y="2903535"/>
                    <a:pt x="2915370" y="2621267"/>
                    <a:pt x="3074271" y="2105563"/>
                  </a:cubicBezTo>
                  <a:cubicBezTo>
                    <a:pt x="3173740" y="1733406"/>
                    <a:pt x="3145310" y="1648999"/>
                    <a:pt x="3207849" y="1493166"/>
                  </a:cubicBezTo>
                  <a:cubicBezTo>
                    <a:pt x="3270388" y="1337333"/>
                    <a:pt x="3414210" y="1276468"/>
                    <a:pt x="3449507" y="1170564"/>
                  </a:cubicBezTo>
                  <a:cubicBezTo>
                    <a:pt x="3349883" y="1192977"/>
                    <a:pt x="3252716" y="1239516"/>
                    <a:pt x="3140091" y="1227260"/>
                  </a:cubicBezTo>
                  <a:cubicBezTo>
                    <a:pt x="3219995" y="1183499"/>
                    <a:pt x="3274317" y="996523"/>
                    <a:pt x="3324107" y="851504"/>
                  </a:cubicBezTo>
                  <a:cubicBezTo>
                    <a:pt x="3215037" y="921165"/>
                    <a:pt x="3152155" y="998691"/>
                    <a:pt x="2995677" y="1008938"/>
                  </a:cubicBezTo>
                  <a:cubicBezTo>
                    <a:pt x="2884471" y="881691"/>
                    <a:pt x="2678487" y="770986"/>
                    <a:pt x="2496208" y="77098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6" name="Rounded Rectangle 3">
              <a:extLst>
                <a:ext uri="{FF2B5EF4-FFF2-40B4-BE49-F238E27FC236}">
                  <a16:creationId xmlns:a16="http://schemas.microsoft.com/office/drawing/2014/main" id="{FBBBA821-732E-4725-A9B5-C1C336AD1A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29372" y="2348040"/>
              <a:ext cx="247225" cy="247225"/>
            </a:xfrm>
            <a:custGeom>
              <a:avLst/>
              <a:gdLst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59137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32095 w 3960000"/>
                <a:gd name="connsiteY15" fmla="*/ 238945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  <a:gd name="connsiteX0" fmla="*/ 2841893 w 3960000"/>
                <a:gd name="connsiteY0" fmla="*/ 181064 h 3960000"/>
                <a:gd name="connsiteX1" fmla="*/ 2105790 w 3960000"/>
                <a:gd name="connsiteY1" fmla="*/ 859562 h 3960000"/>
                <a:gd name="connsiteX2" fmla="*/ 2106860 w 3960000"/>
                <a:gd name="connsiteY2" fmla="*/ 863292 h 3960000"/>
                <a:gd name="connsiteX3" fmla="*/ 2106860 w 3960000"/>
                <a:gd name="connsiteY3" fmla="*/ 1248172 h 3960000"/>
                <a:gd name="connsiteX4" fmla="*/ 1691968 w 3960000"/>
                <a:gd name="connsiteY4" fmla="*/ 1248172 h 3960000"/>
                <a:gd name="connsiteX5" fmla="*/ 1691968 w 3960000"/>
                <a:gd name="connsiteY5" fmla="*/ 1824236 h 3960000"/>
                <a:gd name="connsiteX6" fmla="*/ 2106860 w 3960000"/>
                <a:gd name="connsiteY6" fmla="*/ 1824236 h 3960000"/>
                <a:gd name="connsiteX7" fmla="*/ 2106860 w 3960000"/>
                <a:gd name="connsiteY7" fmla="*/ 3779396 h 3960000"/>
                <a:gd name="connsiteX8" fmla="*/ 2754932 w 3960000"/>
                <a:gd name="connsiteY8" fmla="*/ 3779396 h 3960000"/>
                <a:gd name="connsiteX9" fmla="*/ 2754932 w 3960000"/>
                <a:gd name="connsiteY9" fmla="*/ 1824236 h 3960000"/>
                <a:gd name="connsiteX10" fmla="*/ 3305869 w 3960000"/>
                <a:gd name="connsiteY10" fmla="*/ 1813665 h 3960000"/>
                <a:gd name="connsiteX11" fmla="*/ 3348152 w 3960000"/>
                <a:gd name="connsiteY11" fmla="*/ 1248172 h 3960000"/>
                <a:gd name="connsiteX12" fmla="*/ 2754932 w 3960000"/>
                <a:gd name="connsiteY12" fmla="*/ 1248172 h 3960000"/>
                <a:gd name="connsiteX13" fmla="*/ 2754932 w 3960000"/>
                <a:gd name="connsiteY13" fmla="*/ 907124 h 3960000"/>
                <a:gd name="connsiteX14" fmla="*/ 3369037 w 3960000"/>
                <a:gd name="connsiteY14" fmla="*/ 704441 h 3960000"/>
                <a:gd name="connsiteX15" fmla="*/ 3410216 w 3960000"/>
                <a:gd name="connsiteY15" fmla="*/ 195189 h 3960000"/>
                <a:gd name="connsiteX16" fmla="*/ 2841893 w 3960000"/>
                <a:gd name="connsiteY16" fmla="*/ 181064 h 3960000"/>
                <a:gd name="connsiteX17" fmla="*/ 308009 w 3960000"/>
                <a:gd name="connsiteY17" fmla="*/ 0 h 3960000"/>
                <a:gd name="connsiteX18" fmla="*/ 3651991 w 3960000"/>
                <a:gd name="connsiteY18" fmla="*/ 0 h 3960000"/>
                <a:gd name="connsiteX19" fmla="*/ 3960000 w 3960000"/>
                <a:gd name="connsiteY19" fmla="*/ 308009 h 3960000"/>
                <a:gd name="connsiteX20" fmla="*/ 3960000 w 3960000"/>
                <a:gd name="connsiteY20" fmla="*/ 3651991 h 3960000"/>
                <a:gd name="connsiteX21" fmla="*/ 3651991 w 3960000"/>
                <a:gd name="connsiteY21" fmla="*/ 3960000 h 3960000"/>
                <a:gd name="connsiteX22" fmla="*/ 308009 w 3960000"/>
                <a:gd name="connsiteY22" fmla="*/ 3960000 h 3960000"/>
                <a:gd name="connsiteX23" fmla="*/ 0 w 3960000"/>
                <a:gd name="connsiteY23" fmla="*/ 3651991 h 3960000"/>
                <a:gd name="connsiteX24" fmla="*/ 0 w 3960000"/>
                <a:gd name="connsiteY24" fmla="*/ 308009 h 3960000"/>
                <a:gd name="connsiteX25" fmla="*/ 308009 w 3960000"/>
                <a:gd name="connsiteY25" fmla="*/ 0 h 39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26764" y="685506"/>
                    <a:pt x="3369037" y="704441"/>
                  </a:cubicBezTo>
                  <a:cubicBezTo>
                    <a:pt x="3391941" y="556446"/>
                    <a:pt x="3409927" y="381656"/>
                    <a:pt x="3410216" y="195189"/>
                  </a:cubicBezTo>
                  <a:cubicBezTo>
                    <a:pt x="3239930" y="163882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7" name="Rounded Rectangle 8">
              <a:extLst>
                <a:ext uri="{FF2B5EF4-FFF2-40B4-BE49-F238E27FC236}">
                  <a16:creationId xmlns:a16="http://schemas.microsoft.com/office/drawing/2014/main" id="{85804EB5-0948-42B8-A5DE-B55F13F13C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851" y="1082031"/>
              <a:ext cx="278521" cy="283679"/>
            </a:xfrm>
            <a:custGeom>
              <a:avLst/>
              <a:gdLst/>
              <a:ahLst/>
              <a:cxnLst/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close/>
                  <a:moveTo>
                    <a:pt x="2688485" y="1475633"/>
                  </a:moveTo>
                  <a:cubicBezTo>
                    <a:pt x="2399554" y="1478429"/>
                    <a:pt x="2281670" y="1553418"/>
                    <a:pt x="2136833" y="1663036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lnTo>
                    <a:pt x="2136833" y="2084121"/>
                  </a:lnTo>
                  <a:cubicBezTo>
                    <a:pt x="2259735" y="1821652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235101" y="1504458"/>
                    <a:pt x="2840340" y="1479943"/>
                  </a:cubicBezTo>
                  <a:cubicBezTo>
                    <a:pt x="2784850" y="1476574"/>
                    <a:pt x="2734498" y="1475188"/>
                    <a:pt x="2688485" y="147563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rgbClr val="3A4B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F86E1E2-FC01-4128-A129-FADAE5435911}"/>
                </a:ext>
              </a:extLst>
            </p:cNvPr>
            <p:cNvCxnSpPr>
              <a:cxnSpLocks/>
              <a:stCxn id="27" idx="4"/>
              <a:endCxn id="25" idx="0"/>
            </p:cNvCxnSpPr>
            <p:nvPr/>
          </p:nvCxnSpPr>
          <p:spPr>
            <a:xfrm>
              <a:off x="6130088" y="1972756"/>
              <a:ext cx="510781" cy="1090988"/>
            </a:xfrm>
            <a:prstGeom prst="line">
              <a:avLst/>
            </a:prstGeom>
            <a:ln w="19050">
              <a:solidFill>
                <a:srgbClr val="3A4B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458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1955467" y="758757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latin typeface="Squada One" panose="02000000000000000000" charset="0"/>
              </a:rPr>
              <a:t>Announcement</a:t>
            </a:r>
            <a:endParaRPr sz="5400" dirty="0">
              <a:latin typeface="Squada One" panose="02000000000000000000" charset="0"/>
            </a:endParaRPr>
          </a:p>
        </p:txBody>
      </p:sp>
      <p:sp>
        <p:nvSpPr>
          <p:cNvPr id="751" name="Google Shape;751;p44"/>
          <p:cNvSpPr txBox="1">
            <a:spLocks noGrp="1"/>
          </p:cNvSpPr>
          <p:nvPr>
            <p:ph type="body" idx="1"/>
          </p:nvPr>
        </p:nvSpPr>
        <p:spPr>
          <a:xfrm>
            <a:off x="311700" y="2111365"/>
            <a:ext cx="85206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 smtClean="0">
                <a:latin typeface="Barlow" panose="00000500000000000000" charset="0"/>
              </a:rPr>
              <a:t>Attendance link will be available around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 smtClean="0">
                <a:latin typeface="Barlow" panose="00000500000000000000" charset="0"/>
              </a:rPr>
              <a:t>8:30 PM. </a:t>
            </a:r>
            <a:endParaRPr sz="2400" dirty="0">
              <a:latin typeface="Barlow" panose="00000500000000000000" charset="0"/>
            </a:endParaRPr>
          </a:p>
        </p:txBody>
      </p:sp>
      <p:grpSp>
        <p:nvGrpSpPr>
          <p:cNvPr id="8" name="Google Shape;1190;p59"/>
          <p:cNvGrpSpPr/>
          <p:nvPr/>
        </p:nvGrpSpPr>
        <p:grpSpPr>
          <a:xfrm>
            <a:off x="524577" y="587304"/>
            <a:ext cx="342434" cy="342905"/>
            <a:chOff x="4910812" y="1677610"/>
            <a:chExt cx="342434" cy="342905"/>
          </a:xfrm>
        </p:grpSpPr>
        <p:sp>
          <p:nvSpPr>
            <p:cNvPr id="9" name="Google Shape;1191;p59"/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2;p59"/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3;p59"/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oogle Shape;1198;p59"/>
          <p:cNvGrpSpPr/>
          <p:nvPr/>
        </p:nvGrpSpPr>
        <p:grpSpPr>
          <a:xfrm>
            <a:off x="2607380" y="3228436"/>
            <a:ext cx="342434" cy="342905"/>
            <a:chOff x="4910815" y="3099836"/>
            <a:chExt cx="342434" cy="342905"/>
          </a:xfrm>
        </p:grpSpPr>
        <p:sp>
          <p:nvSpPr>
            <p:cNvPr id="18" name="Google Shape;1199;p59"/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1200;p59"/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1201;p59"/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1" name="Google Shape;1194;p59"/>
          <p:cNvGrpSpPr/>
          <p:nvPr/>
        </p:nvGrpSpPr>
        <p:grpSpPr>
          <a:xfrm>
            <a:off x="7525475" y="3912015"/>
            <a:ext cx="343032" cy="342905"/>
            <a:chOff x="6749518" y="1677735"/>
            <a:chExt cx="343032" cy="342905"/>
          </a:xfrm>
        </p:grpSpPr>
        <p:sp>
          <p:nvSpPr>
            <p:cNvPr id="22" name="Google Shape;1195;p59"/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1196;p59"/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1197;p59"/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1955467" y="742882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latin typeface="Squada One" panose="02000000000000000000" charset="0"/>
              </a:rPr>
              <a:t>Practical session</a:t>
            </a:r>
            <a:endParaRPr sz="5400" dirty="0">
              <a:latin typeface="Squada One" panose="02000000000000000000" charset="0"/>
            </a:endParaRPr>
          </a:p>
        </p:txBody>
      </p:sp>
      <p:pic>
        <p:nvPicPr>
          <p:cNvPr id="257" name="Google Shape;121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2882"/>
            <a:ext cx="9144000" cy="44006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75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2012617" y="864802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latin typeface="Squada One" panose="02000000000000000000" charset="0"/>
              </a:rPr>
              <a:t>Q &amp; A session</a:t>
            </a:r>
            <a:endParaRPr sz="5400" dirty="0">
              <a:latin typeface="Squada One" panose="0200000000000000000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742" y="2380163"/>
            <a:ext cx="4950941" cy="236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3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AI News – Day 1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 </a:t>
            </a:r>
            <a:b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</a:b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2017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906" y="436450"/>
            <a:ext cx="4945419" cy="16158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291" y="2448560"/>
            <a:ext cx="5772151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5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1955467" y="1155188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>
                <a:latin typeface="Squada One" panose="02000000000000000000" charset="0"/>
              </a:rPr>
              <a:t>Prerequisites for this Course</a:t>
            </a:r>
            <a:endParaRPr sz="4000" dirty="0">
              <a:latin typeface="Squada One" panose="02000000000000000000" charset="0"/>
            </a:endParaRPr>
          </a:p>
        </p:txBody>
      </p:sp>
      <p:sp>
        <p:nvSpPr>
          <p:cNvPr id="751" name="Google Shape;751;p44"/>
          <p:cNvSpPr txBox="1">
            <a:spLocks noGrp="1"/>
          </p:cNvSpPr>
          <p:nvPr>
            <p:ph type="body" idx="1"/>
          </p:nvPr>
        </p:nvSpPr>
        <p:spPr>
          <a:xfrm>
            <a:off x="311700" y="2517852"/>
            <a:ext cx="85206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 smtClean="0">
                <a:latin typeface="Barlow" panose="00000500000000000000" charset="0"/>
              </a:rPr>
              <a:t>Windows 10 Laptop 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 smtClean="0">
                <a:latin typeface="Barlow" panose="00000500000000000000" charset="0"/>
              </a:rPr>
              <a:t>No basic knowledge is required. </a:t>
            </a:r>
          </a:p>
        </p:txBody>
      </p:sp>
      <p:grpSp>
        <p:nvGrpSpPr>
          <p:cNvPr id="8" name="Google Shape;1190;p59"/>
          <p:cNvGrpSpPr/>
          <p:nvPr/>
        </p:nvGrpSpPr>
        <p:grpSpPr>
          <a:xfrm>
            <a:off x="524577" y="587304"/>
            <a:ext cx="342434" cy="342905"/>
            <a:chOff x="4910812" y="1677610"/>
            <a:chExt cx="342434" cy="342905"/>
          </a:xfrm>
        </p:grpSpPr>
        <p:sp>
          <p:nvSpPr>
            <p:cNvPr id="9" name="Google Shape;1191;p59"/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2;p59"/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3;p59"/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oogle Shape;1198;p59"/>
          <p:cNvGrpSpPr/>
          <p:nvPr/>
        </p:nvGrpSpPr>
        <p:grpSpPr>
          <a:xfrm>
            <a:off x="1337380" y="3834380"/>
            <a:ext cx="342434" cy="342905"/>
            <a:chOff x="4910815" y="3099836"/>
            <a:chExt cx="342434" cy="342905"/>
          </a:xfrm>
        </p:grpSpPr>
        <p:sp>
          <p:nvSpPr>
            <p:cNvPr id="18" name="Google Shape;1199;p59"/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1200;p59"/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1201;p59"/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1" name="Google Shape;1194;p59"/>
          <p:cNvGrpSpPr/>
          <p:nvPr/>
        </p:nvGrpSpPr>
        <p:grpSpPr>
          <a:xfrm>
            <a:off x="7525475" y="3912015"/>
            <a:ext cx="343032" cy="342905"/>
            <a:chOff x="6749518" y="1677735"/>
            <a:chExt cx="343032" cy="342905"/>
          </a:xfrm>
        </p:grpSpPr>
        <p:sp>
          <p:nvSpPr>
            <p:cNvPr id="22" name="Google Shape;1195;p59"/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1196;p59"/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1197;p59"/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438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51"/>
          <p:cNvSpPr txBox="1">
            <a:spLocks noGrp="1"/>
          </p:cNvSpPr>
          <p:nvPr>
            <p:ph type="subTitle" idx="1"/>
          </p:nvPr>
        </p:nvSpPr>
        <p:spPr>
          <a:xfrm>
            <a:off x="672350" y="1401150"/>
            <a:ext cx="3556800" cy="16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Barlow" panose="00000500000000000000" pitchFamily="2" charset="0"/>
              </a:rPr>
              <a:t>Do you have any questions?</a:t>
            </a:r>
            <a:endParaRPr dirty="0">
              <a:latin typeface="Barlow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>
                <a:latin typeface="Barlow" panose="00000500000000000000" pitchFamily="2" charset="0"/>
                <a:hlinkClick r:id="rId3"/>
              </a:rPr>
              <a:t>sanjay@pantechmail.com</a:t>
            </a:r>
            <a:endParaRPr lang="en" dirty="0" smtClean="0">
              <a:latin typeface="Barlow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 smtClean="0">
              <a:latin typeface="Barlow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latin typeface="Barlow" panose="00000500000000000000" pitchFamily="2" charset="0"/>
              </a:rPr>
              <a:t>www.pantechsolutions.net</a:t>
            </a:r>
            <a:endParaRPr dirty="0">
              <a:latin typeface="Barlow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" panose="00000500000000000000" pitchFamily="2" charset="0"/>
            </a:endParaRPr>
          </a:p>
        </p:txBody>
      </p:sp>
      <p:sp>
        <p:nvSpPr>
          <p:cNvPr id="897" name="Google Shape;897;p51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quada One" panose="02000000000000000000" pitchFamily="2" charset="0"/>
              </a:rPr>
              <a:t>Thanks!</a:t>
            </a:r>
            <a:endParaRPr dirty="0">
              <a:latin typeface="Squada One" panose="02000000000000000000" pitchFamily="2" charset="0"/>
            </a:endParaRPr>
          </a:p>
        </p:txBody>
      </p:sp>
      <p:sp>
        <p:nvSpPr>
          <p:cNvPr id="898" name="Google Shape;898;p51"/>
          <p:cNvSpPr/>
          <p:nvPr/>
        </p:nvSpPr>
        <p:spPr>
          <a:xfrm>
            <a:off x="6827250" y="183420"/>
            <a:ext cx="485700" cy="48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51"/>
          <p:cNvSpPr/>
          <p:nvPr/>
        </p:nvSpPr>
        <p:spPr>
          <a:xfrm>
            <a:off x="7427316" y="183420"/>
            <a:ext cx="485700" cy="48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51"/>
          <p:cNvSpPr/>
          <p:nvPr/>
        </p:nvSpPr>
        <p:spPr>
          <a:xfrm>
            <a:off x="8027382" y="183420"/>
            <a:ext cx="485700" cy="48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51"/>
          <p:cNvSpPr/>
          <p:nvPr/>
        </p:nvSpPr>
        <p:spPr>
          <a:xfrm>
            <a:off x="6989626" y="302705"/>
            <a:ext cx="161005" cy="387906"/>
          </a:xfrm>
          <a:custGeom>
            <a:avLst/>
            <a:gdLst/>
            <a:ahLst/>
            <a:cxnLst/>
            <a:rect l="l" t="t" r="r" b="b"/>
            <a:pathLst>
              <a:path w="6527" h="15727" extrusionOk="0">
                <a:moveTo>
                  <a:pt x="4957" y="1"/>
                </a:moveTo>
                <a:cubicBezTo>
                  <a:pt x="4645" y="1"/>
                  <a:pt x="4336" y="24"/>
                  <a:pt x="4028" y="69"/>
                </a:cubicBezTo>
                <a:cubicBezTo>
                  <a:pt x="2588" y="280"/>
                  <a:pt x="1700" y="890"/>
                  <a:pt x="1675" y="2250"/>
                </a:cubicBezTo>
                <a:lnTo>
                  <a:pt x="1675" y="5040"/>
                </a:lnTo>
                <a:cubicBezTo>
                  <a:pt x="1675" y="5348"/>
                  <a:pt x="1426" y="5599"/>
                  <a:pt x="1118" y="5599"/>
                </a:cubicBezTo>
                <a:lnTo>
                  <a:pt x="0" y="5599"/>
                </a:lnTo>
                <a:lnTo>
                  <a:pt x="0" y="6715"/>
                </a:lnTo>
                <a:lnTo>
                  <a:pt x="1118" y="6715"/>
                </a:lnTo>
                <a:cubicBezTo>
                  <a:pt x="1426" y="6715"/>
                  <a:pt x="1675" y="6965"/>
                  <a:pt x="1675" y="7274"/>
                </a:cubicBezTo>
                <a:lnTo>
                  <a:pt x="1675" y="15727"/>
                </a:lnTo>
                <a:lnTo>
                  <a:pt x="3352" y="15727"/>
                </a:lnTo>
                <a:lnTo>
                  <a:pt x="3352" y="7274"/>
                </a:lnTo>
                <a:cubicBezTo>
                  <a:pt x="3352" y="6965"/>
                  <a:pt x="3602" y="6715"/>
                  <a:pt x="3910" y="6715"/>
                </a:cubicBezTo>
                <a:lnTo>
                  <a:pt x="5709" y="6715"/>
                </a:lnTo>
                <a:lnTo>
                  <a:pt x="5987" y="5599"/>
                </a:lnTo>
                <a:lnTo>
                  <a:pt x="3910" y="5599"/>
                </a:lnTo>
                <a:cubicBezTo>
                  <a:pt x="3602" y="5599"/>
                  <a:pt x="3352" y="5348"/>
                  <a:pt x="3352" y="5040"/>
                </a:cubicBezTo>
                <a:lnTo>
                  <a:pt x="3352" y="3253"/>
                </a:lnTo>
                <a:cubicBezTo>
                  <a:pt x="3352" y="2316"/>
                  <a:pt x="3942" y="1677"/>
                  <a:pt x="4968" y="1504"/>
                </a:cubicBezTo>
                <a:cubicBezTo>
                  <a:pt x="5157" y="1473"/>
                  <a:pt x="5339" y="1460"/>
                  <a:pt x="5511" y="1460"/>
                </a:cubicBezTo>
                <a:cubicBezTo>
                  <a:pt x="5810" y="1460"/>
                  <a:pt x="6082" y="1498"/>
                  <a:pt x="6324" y="1546"/>
                </a:cubicBezTo>
                <a:lnTo>
                  <a:pt x="6526" y="182"/>
                </a:lnTo>
                <a:cubicBezTo>
                  <a:pt x="5988" y="62"/>
                  <a:pt x="5468" y="1"/>
                  <a:pt x="4957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2" name="Google Shape;902;p51"/>
          <p:cNvGrpSpPr/>
          <p:nvPr/>
        </p:nvGrpSpPr>
        <p:grpSpPr>
          <a:xfrm>
            <a:off x="7547880" y="297186"/>
            <a:ext cx="258143" cy="258148"/>
            <a:chOff x="935197" y="1793977"/>
            <a:chExt cx="256451" cy="256430"/>
          </a:xfrm>
        </p:grpSpPr>
        <p:sp>
          <p:nvSpPr>
            <p:cNvPr id="903" name="Google Shape;903;p51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1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5" name="Google Shape;905;p51"/>
          <p:cNvSpPr/>
          <p:nvPr/>
        </p:nvSpPr>
        <p:spPr>
          <a:xfrm>
            <a:off x="8139057" y="317530"/>
            <a:ext cx="291610" cy="237839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21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4929"/>
            <a:ext cx="9144000" cy="465857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750;p44"/>
          <p:cNvSpPr txBox="1">
            <a:spLocks/>
          </p:cNvSpPr>
          <p:nvPr/>
        </p:nvSpPr>
        <p:spPr>
          <a:xfrm>
            <a:off x="5735248" y="900123"/>
            <a:ext cx="3134185" cy="62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4800"/>
              <a:buFont typeface="Fira Sans Condensed ExtraBold"/>
              <a:buNone/>
              <a:defRPr sz="4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pPr algn="ctr"/>
            <a:r>
              <a:rPr lang="en-IN" sz="3200" dirty="0" smtClean="0">
                <a:latin typeface="Squada One" panose="02000000000000000000" charset="0"/>
              </a:rPr>
              <a:t>Tomorrow session</a:t>
            </a:r>
            <a:endParaRPr lang="en-IN" sz="3200" dirty="0">
              <a:latin typeface="Squada One" panose="02000000000000000000" charset="0"/>
            </a:endParaRPr>
          </a:p>
        </p:txBody>
      </p:sp>
      <p:sp>
        <p:nvSpPr>
          <p:cNvPr id="15" name="Google Shape;751;p44"/>
          <p:cNvSpPr txBox="1">
            <a:spLocks/>
          </p:cNvSpPr>
          <p:nvPr/>
        </p:nvSpPr>
        <p:spPr>
          <a:xfrm>
            <a:off x="5980353" y="1522725"/>
            <a:ext cx="2893925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None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IN" sz="1400" dirty="0" smtClean="0">
                <a:latin typeface="Squada One" panose="02000000000000000000" pitchFamily="2" charset="0"/>
              </a:rPr>
              <a:t>Python &amp; Libraries Installation</a:t>
            </a:r>
          </a:p>
          <a:p>
            <a:pPr marL="0" indent="0" algn="ctr">
              <a:spcAft>
                <a:spcPts val="1600"/>
              </a:spcAft>
            </a:pPr>
            <a:r>
              <a:rPr lang="en-IN" sz="1400" dirty="0" smtClean="0">
                <a:latin typeface="Squada One" panose="02000000000000000000" pitchFamily="2" charset="0"/>
              </a:rPr>
              <a:t>Basic Python Programming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423739" y="230403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About Pantech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charset="0"/>
            </a:endParaRPr>
          </a:p>
        </p:txBody>
      </p:sp>
      <p:grpSp>
        <p:nvGrpSpPr>
          <p:cNvPr id="217" name="Group 216"/>
          <p:cNvGrpSpPr/>
          <p:nvPr/>
        </p:nvGrpSpPr>
        <p:grpSpPr>
          <a:xfrm>
            <a:off x="7218046" y="2074911"/>
            <a:ext cx="1364984" cy="1308636"/>
            <a:chOff x="6151183" y="1293887"/>
            <a:chExt cx="2230150" cy="2315296"/>
          </a:xfrm>
        </p:grpSpPr>
        <p:sp>
          <p:nvSpPr>
            <p:cNvPr id="220" name="Graphic 4">
              <a:extLst>
                <a:ext uri="{FF2B5EF4-FFF2-40B4-BE49-F238E27FC236}">
                  <a16:creationId xmlns:a16="http://schemas.microsoft.com/office/drawing/2014/main" id="{4C4E4351-3005-4AD4-AE0F-779F2DFF1E47}"/>
                </a:ext>
              </a:extLst>
            </p:cNvPr>
            <p:cNvSpPr/>
            <p:nvPr/>
          </p:nvSpPr>
          <p:spPr>
            <a:xfrm flipH="1">
              <a:off x="6151183" y="1293887"/>
              <a:ext cx="2230150" cy="2315296"/>
            </a:xfrm>
            <a:custGeom>
              <a:avLst/>
              <a:gdLst>
                <a:gd name="connsiteX0" fmla="*/ 462439 w 476250"/>
                <a:gd name="connsiteY0" fmla="*/ 160496 h 466725"/>
                <a:gd name="connsiteX1" fmla="*/ 469106 w 476250"/>
                <a:gd name="connsiteY1" fmla="*/ 153829 h 466725"/>
                <a:gd name="connsiteX2" fmla="*/ 469106 w 476250"/>
                <a:gd name="connsiteY2" fmla="*/ 149066 h 466725"/>
                <a:gd name="connsiteX3" fmla="*/ 462439 w 476250"/>
                <a:gd name="connsiteY3" fmla="*/ 142399 h 466725"/>
                <a:gd name="connsiteX4" fmla="*/ 415766 w 476250"/>
                <a:gd name="connsiteY4" fmla="*/ 142399 h 466725"/>
                <a:gd name="connsiteX5" fmla="*/ 415766 w 476250"/>
                <a:gd name="connsiteY5" fmla="*/ 93821 h 466725"/>
                <a:gd name="connsiteX6" fmla="*/ 391954 w 476250"/>
                <a:gd name="connsiteY6" fmla="*/ 70009 h 466725"/>
                <a:gd name="connsiteX7" fmla="*/ 333851 w 476250"/>
                <a:gd name="connsiteY7" fmla="*/ 70009 h 466725"/>
                <a:gd name="connsiteX8" fmla="*/ 333851 w 476250"/>
                <a:gd name="connsiteY8" fmla="*/ 13811 h 466725"/>
                <a:gd name="connsiteX9" fmla="*/ 327184 w 476250"/>
                <a:gd name="connsiteY9" fmla="*/ 7144 h 466725"/>
                <a:gd name="connsiteX10" fmla="*/ 322421 w 476250"/>
                <a:gd name="connsiteY10" fmla="*/ 7144 h 466725"/>
                <a:gd name="connsiteX11" fmla="*/ 315754 w 476250"/>
                <a:gd name="connsiteY11" fmla="*/ 13811 h 466725"/>
                <a:gd name="connsiteX12" fmla="*/ 315754 w 476250"/>
                <a:gd name="connsiteY12" fmla="*/ 70009 h 466725"/>
                <a:gd name="connsiteX13" fmla="*/ 290989 w 476250"/>
                <a:gd name="connsiteY13" fmla="*/ 70009 h 466725"/>
                <a:gd name="connsiteX14" fmla="*/ 290989 w 476250"/>
                <a:gd name="connsiteY14" fmla="*/ 13811 h 466725"/>
                <a:gd name="connsiteX15" fmla="*/ 283369 w 476250"/>
                <a:gd name="connsiteY15" fmla="*/ 7144 h 466725"/>
                <a:gd name="connsiteX16" fmla="*/ 278606 w 476250"/>
                <a:gd name="connsiteY16" fmla="*/ 7144 h 466725"/>
                <a:gd name="connsiteX17" fmla="*/ 271939 w 476250"/>
                <a:gd name="connsiteY17" fmla="*/ 13811 h 466725"/>
                <a:gd name="connsiteX18" fmla="*/ 271939 w 476250"/>
                <a:gd name="connsiteY18" fmla="*/ 70009 h 466725"/>
                <a:gd name="connsiteX19" fmla="*/ 247174 w 476250"/>
                <a:gd name="connsiteY19" fmla="*/ 70009 h 466725"/>
                <a:gd name="connsiteX20" fmla="*/ 247174 w 476250"/>
                <a:gd name="connsiteY20" fmla="*/ 13811 h 466725"/>
                <a:gd name="connsiteX21" fmla="*/ 240506 w 476250"/>
                <a:gd name="connsiteY21" fmla="*/ 7144 h 466725"/>
                <a:gd name="connsiteX22" fmla="*/ 235744 w 476250"/>
                <a:gd name="connsiteY22" fmla="*/ 7144 h 466725"/>
                <a:gd name="connsiteX23" fmla="*/ 229076 w 476250"/>
                <a:gd name="connsiteY23" fmla="*/ 13811 h 466725"/>
                <a:gd name="connsiteX24" fmla="*/ 229076 w 476250"/>
                <a:gd name="connsiteY24" fmla="*/ 70009 h 466725"/>
                <a:gd name="connsiteX25" fmla="*/ 204311 w 476250"/>
                <a:gd name="connsiteY25" fmla="*/ 70009 h 466725"/>
                <a:gd name="connsiteX26" fmla="*/ 204311 w 476250"/>
                <a:gd name="connsiteY26" fmla="*/ 13811 h 466725"/>
                <a:gd name="connsiteX27" fmla="*/ 197644 w 476250"/>
                <a:gd name="connsiteY27" fmla="*/ 7144 h 466725"/>
                <a:gd name="connsiteX28" fmla="*/ 192881 w 476250"/>
                <a:gd name="connsiteY28" fmla="*/ 7144 h 466725"/>
                <a:gd name="connsiteX29" fmla="*/ 186214 w 476250"/>
                <a:gd name="connsiteY29" fmla="*/ 13811 h 466725"/>
                <a:gd name="connsiteX30" fmla="*/ 186214 w 476250"/>
                <a:gd name="connsiteY30" fmla="*/ 70009 h 466725"/>
                <a:gd name="connsiteX31" fmla="*/ 161449 w 476250"/>
                <a:gd name="connsiteY31" fmla="*/ 70009 h 466725"/>
                <a:gd name="connsiteX32" fmla="*/ 161449 w 476250"/>
                <a:gd name="connsiteY32" fmla="*/ 13811 h 466725"/>
                <a:gd name="connsiteX33" fmla="*/ 154781 w 476250"/>
                <a:gd name="connsiteY33" fmla="*/ 7144 h 466725"/>
                <a:gd name="connsiteX34" fmla="*/ 150019 w 476250"/>
                <a:gd name="connsiteY34" fmla="*/ 7144 h 466725"/>
                <a:gd name="connsiteX35" fmla="*/ 143351 w 476250"/>
                <a:gd name="connsiteY35" fmla="*/ 13811 h 466725"/>
                <a:gd name="connsiteX36" fmla="*/ 143351 w 476250"/>
                <a:gd name="connsiteY36" fmla="*/ 70009 h 466725"/>
                <a:gd name="connsiteX37" fmla="*/ 88106 w 476250"/>
                <a:gd name="connsiteY37" fmla="*/ 70009 h 466725"/>
                <a:gd name="connsiteX38" fmla="*/ 64294 w 476250"/>
                <a:gd name="connsiteY38" fmla="*/ 93821 h 466725"/>
                <a:gd name="connsiteX39" fmla="*/ 64294 w 476250"/>
                <a:gd name="connsiteY39" fmla="*/ 142399 h 466725"/>
                <a:gd name="connsiteX40" fmla="*/ 13811 w 476250"/>
                <a:gd name="connsiteY40" fmla="*/ 142399 h 466725"/>
                <a:gd name="connsiteX41" fmla="*/ 7144 w 476250"/>
                <a:gd name="connsiteY41" fmla="*/ 149066 h 466725"/>
                <a:gd name="connsiteX42" fmla="*/ 7144 w 476250"/>
                <a:gd name="connsiteY42" fmla="*/ 153829 h 466725"/>
                <a:gd name="connsiteX43" fmla="*/ 13811 w 476250"/>
                <a:gd name="connsiteY43" fmla="*/ 160496 h 466725"/>
                <a:gd name="connsiteX44" fmla="*/ 64294 w 476250"/>
                <a:gd name="connsiteY44" fmla="*/ 160496 h 466725"/>
                <a:gd name="connsiteX45" fmla="*/ 64294 w 476250"/>
                <a:gd name="connsiteY45" fmla="*/ 185261 h 466725"/>
                <a:gd name="connsiteX46" fmla="*/ 13811 w 476250"/>
                <a:gd name="connsiteY46" fmla="*/ 185261 h 466725"/>
                <a:gd name="connsiteX47" fmla="*/ 7144 w 476250"/>
                <a:gd name="connsiteY47" fmla="*/ 191929 h 466725"/>
                <a:gd name="connsiteX48" fmla="*/ 7144 w 476250"/>
                <a:gd name="connsiteY48" fmla="*/ 196691 h 466725"/>
                <a:gd name="connsiteX49" fmla="*/ 13811 w 476250"/>
                <a:gd name="connsiteY49" fmla="*/ 203359 h 466725"/>
                <a:gd name="connsiteX50" fmla="*/ 64294 w 476250"/>
                <a:gd name="connsiteY50" fmla="*/ 203359 h 466725"/>
                <a:gd name="connsiteX51" fmla="*/ 64294 w 476250"/>
                <a:gd name="connsiteY51" fmla="*/ 228124 h 466725"/>
                <a:gd name="connsiteX52" fmla="*/ 13811 w 476250"/>
                <a:gd name="connsiteY52" fmla="*/ 228124 h 466725"/>
                <a:gd name="connsiteX53" fmla="*/ 7144 w 476250"/>
                <a:gd name="connsiteY53" fmla="*/ 235744 h 466725"/>
                <a:gd name="connsiteX54" fmla="*/ 7144 w 476250"/>
                <a:gd name="connsiteY54" fmla="*/ 240506 h 466725"/>
                <a:gd name="connsiteX55" fmla="*/ 13811 w 476250"/>
                <a:gd name="connsiteY55" fmla="*/ 247174 h 466725"/>
                <a:gd name="connsiteX56" fmla="*/ 64294 w 476250"/>
                <a:gd name="connsiteY56" fmla="*/ 247174 h 466725"/>
                <a:gd name="connsiteX57" fmla="*/ 64294 w 476250"/>
                <a:gd name="connsiteY57" fmla="*/ 271939 h 466725"/>
                <a:gd name="connsiteX58" fmla="*/ 13811 w 476250"/>
                <a:gd name="connsiteY58" fmla="*/ 271939 h 466725"/>
                <a:gd name="connsiteX59" fmla="*/ 7144 w 476250"/>
                <a:gd name="connsiteY59" fmla="*/ 278606 h 466725"/>
                <a:gd name="connsiteX60" fmla="*/ 7144 w 476250"/>
                <a:gd name="connsiteY60" fmla="*/ 283369 h 466725"/>
                <a:gd name="connsiteX61" fmla="*/ 13811 w 476250"/>
                <a:gd name="connsiteY61" fmla="*/ 290036 h 466725"/>
                <a:gd name="connsiteX62" fmla="*/ 64294 w 476250"/>
                <a:gd name="connsiteY62" fmla="*/ 290036 h 466725"/>
                <a:gd name="connsiteX63" fmla="*/ 64294 w 476250"/>
                <a:gd name="connsiteY63" fmla="*/ 314801 h 466725"/>
                <a:gd name="connsiteX64" fmla="*/ 13811 w 476250"/>
                <a:gd name="connsiteY64" fmla="*/ 314801 h 466725"/>
                <a:gd name="connsiteX65" fmla="*/ 7144 w 476250"/>
                <a:gd name="connsiteY65" fmla="*/ 321469 h 466725"/>
                <a:gd name="connsiteX66" fmla="*/ 7144 w 476250"/>
                <a:gd name="connsiteY66" fmla="*/ 326231 h 466725"/>
                <a:gd name="connsiteX67" fmla="*/ 13811 w 476250"/>
                <a:gd name="connsiteY67" fmla="*/ 332899 h 466725"/>
                <a:gd name="connsiteX68" fmla="*/ 64294 w 476250"/>
                <a:gd name="connsiteY68" fmla="*/ 332899 h 466725"/>
                <a:gd name="connsiteX69" fmla="*/ 64294 w 476250"/>
                <a:gd name="connsiteY69" fmla="*/ 380524 h 466725"/>
                <a:gd name="connsiteX70" fmla="*/ 88106 w 476250"/>
                <a:gd name="connsiteY70" fmla="*/ 404336 h 466725"/>
                <a:gd name="connsiteX71" fmla="*/ 142399 w 476250"/>
                <a:gd name="connsiteY71" fmla="*/ 404336 h 466725"/>
                <a:gd name="connsiteX72" fmla="*/ 142399 w 476250"/>
                <a:gd name="connsiteY72" fmla="*/ 461486 h 466725"/>
                <a:gd name="connsiteX73" fmla="*/ 149066 w 476250"/>
                <a:gd name="connsiteY73" fmla="*/ 468154 h 466725"/>
                <a:gd name="connsiteX74" fmla="*/ 153829 w 476250"/>
                <a:gd name="connsiteY74" fmla="*/ 468154 h 466725"/>
                <a:gd name="connsiteX75" fmla="*/ 160496 w 476250"/>
                <a:gd name="connsiteY75" fmla="*/ 461486 h 466725"/>
                <a:gd name="connsiteX76" fmla="*/ 160496 w 476250"/>
                <a:gd name="connsiteY76" fmla="*/ 404336 h 466725"/>
                <a:gd name="connsiteX77" fmla="*/ 185261 w 476250"/>
                <a:gd name="connsiteY77" fmla="*/ 404336 h 466725"/>
                <a:gd name="connsiteX78" fmla="*/ 185261 w 476250"/>
                <a:gd name="connsiteY78" fmla="*/ 461486 h 466725"/>
                <a:gd name="connsiteX79" fmla="*/ 191929 w 476250"/>
                <a:gd name="connsiteY79" fmla="*/ 468154 h 466725"/>
                <a:gd name="connsiteX80" fmla="*/ 196691 w 476250"/>
                <a:gd name="connsiteY80" fmla="*/ 468154 h 466725"/>
                <a:gd name="connsiteX81" fmla="*/ 203359 w 476250"/>
                <a:gd name="connsiteY81" fmla="*/ 461486 h 466725"/>
                <a:gd name="connsiteX82" fmla="*/ 203359 w 476250"/>
                <a:gd name="connsiteY82" fmla="*/ 404336 h 466725"/>
                <a:gd name="connsiteX83" fmla="*/ 228124 w 476250"/>
                <a:gd name="connsiteY83" fmla="*/ 404336 h 466725"/>
                <a:gd name="connsiteX84" fmla="*/ 228124 w 476250"/>
                <a:gd name="connsiteY84" fmla="*/ 461486 h 466725"/>
                <a:gd name="connsiteX85" fmla="*/ 234791 w 476250"/>
                <a:gd name="connsiteY85" fmla="*/ 468154 h 466725"/>
                <a:gd name="connsiteX86" fmla="*/ 239554 w 476250"/>
                <a:gd name="connsiteY86" fmla="*/ 468154 h 466725"/>
                <a:gd name="connsiteX87" fmla="*/ 246221 w 476250"/>
                <a:gd name="connsiteY87" fmla="*/ 461486 h 466725"/>
                <a:gd name="connsiteX88" fmla="*/ 246221 w 476250"/>
                <a:gd name="connsiteY88" fmla="*/ 404336 h 466725"/>
                <a:gd name="connsiteX89" fmla="*/ 270986 w 476250"/>
                <a:gd name="connsiteY89" fmla="*/ 404336 h 466725"/>
                <a:gd name="connsiteX90" fmla="*/ 270986 w 476250"/>
                <a:gd name="connsiteY90" fmla="*/ 461486 h 466725"/>
                <a:gd name="connsiteX91" fmla="*/ 277654 w 476250"/>
                <a:gd name="connsiteY91" fmla="*/ 468154 h 466725"/>
                <a:gd name="connsiteX92" fmla="*/ 283369 w 476250"/>
                <a:gd name="connsiteY92" fmla="*/ 468154 h 466725"/>
                <a:gd name="connsiteX93" fmla="*/ 290036 w 476250"/>
                <a:gd name="connsiteY93" fmla="*/ 461486 h 466725"/>
                <a:gd name="connsiteX94" fmla="*/ 290036 w 476250"/>
                <a:gd name="connsiteY94" fmla="*/ 404336 h 466725"/>
                <a:gd name="connsiteX95" fmla="*/ 314801 w 476250"/>
                <a:gd name="connsiteY95" fmla="*/ 404336 h 466725"/>
                <a:gd name="connsiteX96" fmla="*/ 314801 w 476250"/>
                <a:gd name="connsiteY96" fmla="*/ 461486 h 466725"/>
                <a:gd name="connsiteX97" fmla="*/ 321469 w 476250"/>
                <a:gd name="connsiteY97" fmla="*/ 468154 h 466725"/>
                <a:gd name="connsiteX98" fmla="*/ 326231 w 476250"/>
                <a:gd name="connsiteY98" fmla="*/ 468154 h 466725"/>
                <a:gd name="connsiteX99" fmla="*/ 332899 w 476250"/>
                <a:gd name="connsiteY99" fmla="*/ 461486 h 466725"/>
                <a:gd name="connsiteX100" fmla="*/ 332899 w 476250"/>
                <a:gd name="connsiteY100" fmla="*/ 404336 h 466725"/>
                <a:gd name="connsiteX101" fmla="*/ 391001 w 476250"/>
                <a:gd name="connsiteY101" fmla="*/ 404336 h 466725"/>
                <a:gd name="connsiteX102" fmla="*/ 414814 w 476250"/>
                <a:gd name="connsiteY102" fmla="*/ 380524 h 466725"/>
                <a:gd name="connsiteX103" fmla="*/ 414814 w 476250"/>
                <a:gd name="connsiteY103" fmla="*/ 332899 h 466725"/>
                <a:gd name="connsiteX104" fmla="*/ 461486 w 476250"/>
                <a:gd name="connsiteY104" fmla="*/ 332899 h 466725"/>
                <a:gd name="connsiteX105" fmla="*/ 468154 w 476250"/>
                <a:gd name="connsiteY105" fmla="*/ 326231 h 466725"/>
                <a:gd name="connsiteX106" fmla="*/ 468154 w 476250"/>
                <a:gd name="connsiteY106" fmla="*/ 321469 h 466725"/>
                <a:gd name="connsiteX107" fmla="*/ 461486 w 476250"/>
                <a:gd name="connsiteY107" fmla="*/ 314801 h 466725"/>
                <a:gd name="connsiteX108" fmla="*/ 414814 w 476250"/>
                <a:gd name="connsiteY108" fmla="*/ 314801 h 466725"/>
                <a:gd name="connsiteX109" fmla="*/ 414814 w 476250"/>
                <a:gd name="connsiteY109" fmla="*/ 290036 h 466725"/>
                <a:gd name="connsiteX110" fmla="*/ 461486 w 476250"/>
                <a:gd name="connsiteY110" fmla="*/ 290036 h 466725"/>
                <a:gd name="connsiteX111" fmla="*/ 468154 w 476250"/>
                <a:gd name="connsiteY111" fmla="*/ 283369 h 466725"/>
                <a:gd name="connsiteX112" fmla="*/ 468154 w 476250"/>
                <a:gd name="connsiteY112" fmla="*/ 278606 h 466725"/>
                <a:gd name="connsiteX113" fmla="*/ 461486 w 476250"/>
                <a:gd name="connsiteY113" fmla="*/ 271939 h 466725"/>
                <a:gd name="connsiteX114" fmla="*/ 414814 w 476250"/>
                <a:gd name="connsiteY114" fmla="*/ 271939 h 466725"/>
                <a:gd name="connsiteX115" fmla="*/ 414814 w 476250"/>
                <a:gd name="connsiteY115" fmla="*/ 247174 h 466725"/>
                <a:gd name="connsiteX116" fmla="*/ 461486 w 476250"/>
                <a:gd name="connsiteY116" fmla="*/ 247174 h 466725"/>
                <a:gd name="connsiteX117" fmla="*/ 468154 w 476250"/>
                <a:gd name="connsiteY117" fmla="*/ 240506 h 466725"/>
                <a:gd name="connsiteX118" fmla="*/ 468154 w 476250"/>
                <a:gd name="connsiteY118" fmla="*/ 235744 h 466725"/>
                <a:gd name="connsiteX119" fmla="*/ 461486 w 476250"/>
                <a:gd name="connsiteY119" fmla="*/ 229076 h 466725"/>
                <a:gd name="connsiteX120" fmla="*/ 414814 w 476250"/>
                <a:gd name="connsiteY120" fmla="*/ 229076 h 466725"/>
                <a:gd name="connsiteX121" fmla="*/ 414814 w 476250"/>
                <a:gd name="connsiteY121" fmla="*/ 204311 h 466725"/>
                <a:gd name="connsiteX122" fmla="*/ 461486 w 476250"/>
                <a:gd name="connsiteY122" fmla="*/ 204311 h 466725"/>
                <a:gd name="connsiteX123" fmla="*/ 468154 w 476250"/>
                <a:gd name="connsiteY123" fmla="*/ 197644 h 466725"/>
                <a:gd name="connsiteX124" fmla="*/ 468154 w 476250"/>
                <a:gd name="connsiteY124" fmla="*/ 192881 h 466725"/>
                <a:gd name="connsiteX125" fmla="*/ 461486 w 476250"/>
                <a:gd name="connsiteY125" fmla="*/ 186214 h 466725"/>
                <a:gd name="connsiteX126" fmla="*/ 414814 w 476250"/>
                <a:gd name="connsiteY126" fmla="*/ 186214 h 466725"/>
                <a:gd name="connsiteX127" fmla="*/ 414814 w 476250"/>
                <a:gd name="connsiteY127" fmla="*/ 161449 h 466725"/>
                <a:gd name="connsiteX128" fmla="*/ 462439 w 476250"/>
                <a:gd name="connsiteY128" fmla="*/ 1614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76250" h="466725">
                  <a:moveTo>
                    <a:pt x="462439" y="160496"/>
                  </a:moveTo>
                  <a:cubicBezTo>
                    <a:pt x="466249" y="160496"/>
                    <a:pt x="469106" y="157639"/>
                    <a:pt x="469106" y="153829"/>
                  </a:cubicBezTo>
                  <a:lnTo>
                    <a:pt x="469106" y="149066"/>
                  </a:lnTo>
                  <a:cubicBezTo>
                    <a:pt x="469106" y="145256"/>
                    <a:pt x="466249" y="142399"/>
                    <a:pt x="462439" y="142399"/>
                  </a:cubicBezTo>
                  <a:lnTo>
                    <a:pt x="415766" y="142399"/>
                  </a:lnTo>
                  <a:lnTo>
                    <a:pt x="415766" y="93821"/>
                  </a:lnTo>
                  <a:cubicBezTo>
                    <a:pt x="415766" y="80486"/>
                    <a:pt x="405289" y="70009"/>
                    <a:pt x="391954" y="70009"/>
                  </a:cubicBezTo>
                  <a:lnTo>
                    <a:pt x="333851" y="70009"/>
                  </a:lnTo>
                  <a:lnTo>
                    <a:pt x="333851" y="13811"/>
                  </a:lnTo>
                  <a:cubicBezTo>
                    <a:pt x="333851" y="10001"/>
                    <a:pt x="330994" y="7144"/>
                    <a:pt x="327184" y="7144"/>
                  </a:cubicBezTo>
                  <a:lnTo>
                    <a:pt x="322421" y="7144"/>
                  </a:lnTo>
                  <a:cubicBezTo>
                    <a:pt x="318611" y="7144"/>
                    <a:pt x="315754" y="10001"/>
                    <a:pt x="315754" y="13811"/>
                  </a:cubicBezTo>
                  <a:lnTo>
                    <a:pt x="315754" y="70009"/>
                  </a:lnTo>
                  <a:lnTo>
                    <a:pt x="290989" y="70009"/>
                  </a:lnTo>
                  <a:lnTo>
                    <a:pt x="290989" y="13811"/>
                  </a:lnTo>
                  <a:cubicBezTo>
                    <a:pt x="290989" y="10001"/>
                    <a:pt x="287179" y="7144"/>
                    <a:pt x="283369" y="7144"/>
                  </a:cubicBezTo>
                  <a:lnTo>
                    <a:pt x="278606" y="7144"/>
                  </a:lnTo>
                  <a:cubicBezTo>
                    <a:pt x="274796" y="7144"/>
                    <a:pt x="271939" y="10001"/>
                    <a:pt x="271939" y="13811"/>
                  </a:cubicBezTo>
                  <a:lnTo>
                    <a:pt x="271939" y="70009"/>
                  </a:lnTo>
                  <a:lnTo>
                    <a:pt x="247174" y="70009"/>
                  </a:lnTo>
                  <a:lnTo>
                    <a:pt x="247174" y="13811"/>
                  </a:lnTo>
                  <a:cubicBezTo>
                    <a:pt x="247174" y="10001"/>
                    <a:pt x="244316" y="7144"/>
                    <a:pt x="240506" y="7144"/>
                  </a:cubicBezTo>
                  <a:lnTo>
                    <a:pt x="235744" y="7144"/>
                  </a:lnTo>
                  <a:cubicBezTo>
                    <a:pt x="231934" y="7144"/>
                    <a:pt x="229076" y="10001"/>
                    <a:pt x="229076" y="13811"/>
                  </a:cubicBezTo>
                  <a:lnTo>
                    <a:pt x="229076" y="70009"/>
                  </a:lnTo>
                  <a:lnTo>
                    <a:pt x="204311" y="70009"/>
                  </a:lnTo>
                  <a:lnTo>
                    <a:pt x="204311" y="13811"/>
                  </a:lnTo>
                  <a:cubicBezTo>
                    <a:pt x="204311" y="10001"/>
                    <a:pt x="201454" y="7144"/>
                    <a:pt x="197644" y="7144"/>
                  </a:cubicBezTo>
                  <a:lnTo>
                    <a:pt x="192881" y="7144"/>
                  </a:lnTo>
                  <a:cubicBezTo>
                    <a:pt x="189071" y="7144"/>
                    <a:pt x="186214" y="10001"/>
                    <a:pt x="186214" y="13811"/>
                  </a:cubicBezTo>
                  <a:lnTo>
                    <a:pt x="186214" y="70009"/>
                  </a:lnTo>
                  <a:lnTo>
                    <a:pt x="161449" y="70009"/>
                  </a:lnTo>
                  <a:lnTo>
                    <a:pt x="161449" y="13811"/>
                  </a:lnTo>
                  <a:cubicBezTo>
                    <a:pt x="161449" y="10001"/>
                    <a:pt x="158591" y="7144"/>
                    <a:pt x="154781" y="7144"/>
                  </a:cubicBezTo>
                  <a:lnTo>
                    <a:pt x="150019" y="7144"/>
                  </a:lnTo>
                  <a:cubicBezTo>
                    <a:pt x="146209" y="7144"/>
                    <a:pt x="143351" y="10001"/>
                    <a:pt x="143351" y="13811"/>
                  </a:cubicBezTo>
                  <a:lnTo>
                    <a:pt x="143351" y="70009"/>
                  </a:lnTo>
                  <a:lnTo>
                    <a:pt x="88106" y="70009"/>
                  </a:lnTo>
                  <a:cubicBezTo>
                    <a:pt x="74771" y="70009"/>
                    <a:pt x="64294" y="81439"/>
                    <a:pt x="64294" y="93821"/>
                  </a:cubicBezTo>
                  <a:lnTo>
                    <a:pt x="64294" y="142399"/>
                  </a:lnTo>
                  <a:lnTo>
                    <a:pt x="13811" y="142399"/>
                  </a:lnTo>
                  <a:cubicBezTo>
                    <a:pt x="10001" y="142399"/>
                    <a:pt x="7144" y="145256"/>
                    <a:pt x="7144" y="149066"/>
                  </a:cubicBezTo>
                  <a:lnTo>
                    <a:pt x="7144" y="153829"/>
                  </a:lnTo>
                  <a:cubicBezTo>
                    <a:pt x="7144" y="157639"/>
                    <a:pt x="10001" y="160496"/>
                    <a:pt x="13811" y="160496"/>
                  </a:cubicBezTo>
                  <a:lnTo>
                    <a:pt x="64294" y="160496"/>
                  </a:lnTo>
                  <a:lnTo>
                    <a:pt x="64294" y="185261"/>
                  </a:lnTo>
                  <a:lnTo>
                    <a:pt x="13811" y="185261"/>
                  </a:lnTo>
                  <a:cubicBezTo>
                    <a:pt x="10001" y="185261"/>
                    <a:pt x="7144" y="188119"/>
                    <a:pt x="7144" y="191929"/>
                  </a:cubicBezTo>
                  <a:lnTo>
                    <a:pt x="7144" y="196691"/>
                  </a:lnTo>
                  <a:cubicBezTo>
                    <a:pt x="7144" y="200501"/>
                    <a:pt x="10001" y="203359"/>
                    <a:pt x="13811" y="203359"/>
                  </a:cubicBezTo>
                  <a:lnTo>
                    <a:pt x="64294" y="203359"/>
                  </a:lnTo>
                  <a:lnTo>
                    <a:pt x="64294" y="228124"/>
                  </a:lnTo>
                  <a:lnTo>
                    <a:pt x="13811" y="228124"/>
                  </a:lnTo>
                  <a:cubicBezTo>
                    <a:pt x="10001" y="229076"/>
                    <a:pt x="7144" y="231934"/>
                    <a:pt x="7144" y="235744"/>
                  </a:cubicBezTo>
                  <a:lnTo>
                    <a:pt x="7144" y="240506"/>
                  </a:lnTo>
                  <a:cubicBezTo>
                    <a:pt x="7144" y="244316"/>
                    <a:pt x="10001" y="247174"/>
                    <a:pt x="13811" y="247174"/>
                  </a:cubicBezTo>
                  <a:lnTo>
                    <a:pt x="64294" y="247174"/>
                  </a:lnTo>
                  <a:lnTo>
                    <a:pt x="64294" y="271939"/>
                  </a:lnTo>
                  <a:lnTo>
                    <a:pt x="13811" y="271939"/>
                  </a:lnTo>
                  <a:cubicBezTo>
                    <a:pt x="10001" y="271939"/>
                    <a:pt x="7144" y="274796"/>
                    <a:pt x="7144" y="278606"/>
                  </a:cubicBezTo>
                  <a:lnTo>
                    <a:pt x="7144" y="283369"/>
                  </a:lnTo>
                  <a:cubicBezTo>
                    <a:pt x="7144" y="287179"/>
                    <a:pt x="10001" y="290036"/>
                    <a:pt x="13811" y="290036"/>
                  </a:cubicBezTo>
                  <a:lnTo>
                    <a:pt x="64294" y="290036"/>
                  </a:lnTo>
                  <a:lnTo>
                    <a:pt x="64294" y="314801"/>
                  </a:lnTo>
                  <a:lnTo>
                    <a:pt x="13811" y="314801"/>
                  </a:lnTo>
                  <a:cubicBezTo>
                    <a:pt x="10001" y="314801"/>
                    <a:pt x="7144" y="317659"/>
                    <a:pt x="7144" y="321469"/>
                  </a:cubicBezTo>
                  <a:lnTo>
                    <a:pt x="7144" y="326231"/>
                  </a:lnTo>
                  <a:cubicBezTo>
                    <a:pt x="7144" y="330041"/>
                    <a:pt x="10001" y="332899"/>
                    <a:pt x="13811" y="332899"/>
                  </a:cubicBezTo>
                  <a:lnTo>
                    <a:pt x="64294" y="332899"/>
                  </a:lnTo>
                  <a:lnTo>
                    <a:pt x="64294" y="380524"/>
                  </a:lnTo>
                  <a:cubicBezTo>
                    <a:pt x="64294" y="393859"/>
                    <a:pt x="74771" y="404336"/>
                    <a:pt x="88106" y="404336"/>
                  </a:cubicBezTo>
                  <a:lnTo>
                    <a:pt x="142399" y="404336"/>
                  </a:lnTo>
                  <a:lnTo>
                    <a:pt x="142399" y="461486"/>
                  </a:lnTo>
                  <a:cubicBezTo>
                    <a:pt x="142399" y="465296"/>
                    <a:pt x="145256" y="468154"/>
                    <a:pt x="149066" y="468154"/>
                  </a:cubicBezTo>
                  <a:lnTo>
                    <a:pt x="153829" y="468154"/>
                  </a:lnTo>
                  <a:cubicBezTo>
                    <a:pt x="157639" y="468154"/>
                    <a:pt x="160496" y="465296"/>
                    <a:pt x="160496" y="461486"/>
                  </a:cubicBezTo>
                  <a:lnTo>
                    <a:pt x="160496" y="404336"/>
                  </a:lnTo>
                  <a:lnTo>
                    <a:pt x="185261" y="404336"/>
                  </a:lnTo>
                  <a:lnTo>
                    <a:pt x="185261" y="461486"/>
                  </a:lnTo>
                  <a:cubicBezTo>
                    <a:pt x="185261" y="465296"/>
                    <a:pt x="188119" y="468154"/>
                    <a:pt x="191929" y="468154"/>
                  </a:cubicBezTo>
                  <a:lnTo>
                    <a:pt x="196691" y="468154"/>
                  </a:lnTo>
                  <a:cubicBezTo>
                    <a:pt x="200501" y="468154"/>
                    <a:pt x="203359" y="465296"/>
                    <a:pt x="203359" y="461486"/>
                  </a:cubicBezTo>
                  <a:lnTo>
                    <a:pt x="203359" y="404336"/>
                  </a:lnTo>
                  <a:lnTo>
                    <a:pt x="228124" y="404336"/>
                  </a:lnTo>
                  <a:lnTo>
                    <a:pt x="228124" y="461486"/>
                  </a:lnTo>
                  <a:cubicBezTo>
                    <a:pt x="228124" y="465296"/>
                    <a:pt x="230981" y="468154"/>
                    <a:pt x="234791" y="468154"/>
                  </a:cubicBezTo>
                  <a:lnTo>
                    <a:pt x="239554" y="468154"/>
                  </a:lnTo>
                  <a:cubicBezTo>
                    <a:pt x="243364" y="468154"/>
                    <a:pt x="246221" y="465296"/>
                    <a:pt x="246221" y="461486"/>
                  </a:cubicBezTo>
                  <a:lnTo>
                    <a:pt x="246221" y="404336"/>
                  </a:lnTo>
                  <a:lnTo>
                    <a:pt x="270986" y="404336"/>
                  </a:lnTo>
                  <a:lnTo>
                    <a:pt x="270986" y="461486"/>
                  </a:lnTo>
                  <a:cubicBezTo>
                    <a:pt x="270986" y="465296"/>
                    <a:pt x="273844" y="468154"/>
                    <a:pt x="277654" y="468154"/>
                  </a:cubicBezTo>
                  <a:lnTo>
                    <a:pt x="283369" y="468154"/>
                  </a:lnTo>
                  <a:cubicBezTo>
                    <a:pt x="287179" y="468154"/>
                    <a:pt x="290036" y="465296"/>
                    <a:pt x="290036" y="461486"/>
                  </a:cubicBezTo>
                  <a:lnTo>
                    <a:pt x="290036" y="404336"/>
                  </a:lnTo>
                  <a:lnTo>
                    <a:pt x="314801" y="404336"/>
                  </a:lnTo>
                  <a:lnTo>
                    <a:pt x="314801" y="461486"/>
                  </a:lnTo>
                  <a:cubicBezTo>
                    <a:pt x="314801" y="465296"/>
                    <a:pt x="317659" y="468154"/>
                    <a:pt x="321469" y="468154"/>
                  </a:cubicBezTo>
                  <a:lnTo>
                    <a:pt x="326231" y="468154"/>
                  </a:lnTo>
                  <a:cubicBezTo>
                    <a:pt x="330041" y="468154"/>
                    <a:pt x="332899" y="465296"/>
                    <a:pt x="332899" y="461486"/>
                  </a:cubicBezTo>
                  <a:lnTo>
                    <a:pt x="332899" y="404336"/>
                  </a:lnTo>
                  <a:lnTo>
                    <a:pt x="391001" y="404336"/>
                  </a:lnTo>
                  <a:cubicBezTo>
                    <a:pt x="404336" y="404336"/>
                    <a:pt x="414814" y="393859"/>
                    <a:pt x="414814" y="380524"/>
                  </a:cubicBezTo>
                  <a:lnTo>
                    <a:pt x="414814" y="332899"/>
                  </a:lnTo>
                  <a:lnTo>
                    <a:pt x="461486" y="332899"/>
                  </a:lnTo>
                  <a:cubicBezTo>
                    <a:pt x="465296" y="332899"/>
                    <a:pt x="468154" y="330041"/>
                    <a:pt x="468154" y="326231"/>
                  </a:cubicBezTo>
                  <a:lnTo>
                    <a:pt x="468154" y="321469"/>
                  </a:lnTo>
                  <a:cubicBezTo>
                    <a:pt x="468154" y="317659"/>
                    <a:pt x="465296" y="314801"/>
                    <a:pt x="461486" y="314801"/>
                  </a:cubicBezTo>
                  <a:lnTo>
                    <a:pt x="414814" y="314801"/>
                  </a:lnTo>
                  <a:lnTo>
                    <a:pt x="414814" y="290036"/>
                  </a:lnTo>
                  <a:lnTo>
                    <a:pt x="461486" y="290036"/>
                  </a:lnTo>
                  <a:cubicBezTo>
                    <a:pt x="465296" y="290036"/>
                    <a:pt x="468154" y="287179"/>
                    <a:pt x="468154" y="283369"/>
                  </a:cubicBezTo>
                  <a:lnTo>
                    <a:pt x="468154" y="278606"/>
                  </a:lnTo>
                  <a:cubicBezTo>
                    <a:pt x="468154" y="274796"/>
                    <a:pt x="465296" y="271939"/>
                    <a:pt x="461486" y="271939"/>
                  </a:cubicBezTo>
                  <a:lnTo>
                    <a:pt x="414814" y="271939"/>
                  </a:lnTo>
                  <a:lnTo>
                    <a:pt x="414814" y="247174"/>
                  </a:lnTo>
                  <a:lnTo>
                    <a:pt x="461486" y="247174"/>
                  </a:lnTo>
                  <a:cubicBezTo>
                    <a:pt x="465296" y="247174"/>
                    <a:pt x="468154" y="244316"/>
                    <a:pt x="468154" y="240506"/>
                  </a:cubicBezTo>
                  <a:lnTo>
                    <a:pt x="468154" y="235744"/>
                  </a:lnTo>
                  <a:cubicBezTo>
                    <a:pt x="468154" y="231934"/>
                    <a:pt x="465296" y="229076"/>
                    <a:pt x="461486" y="229076"/>
                  </a:cubicBezTo>
                  <a:lnTo>
                    <a:pt x="414814" y="229076"/>
                  </a:lnTo>
                  <a:lnTo>
                    <a:pt x="414814" y="204311"/>
                  </a:lnTo>
                  <a:lnTo>
                    <a:pt x="461486" y="204311"/>
                  </a:lnTo>
                  <a:cubicBezTo>
                    <a:pt x="465296" y="204311"/>
                    <a:pt x="468154" y="201454"/>
                    <a:pt x="468154" y="197644"/>
                  </a:cubicBezTo>
                  <a:lnTo>
                    <a:pt x="468154" y="192881"/>
                  </a:lnTo>
                  <a:cubicBezTo>
                    <a:pt x="468154" y="189071"/>
                    <a:pt x="465296" y="186214"/>
                    <a:pt x="461486" y="186214"/>
                  </a:cubicBezTo>
                  <a:lnTo>
                    <a:pt x="414814" y="186214"/>
                  </a:lnTo>
                  <a:lnTo>
                    <a:pt x="414814" y="161449"/>
                  </a:lnTo>
                  <a:lnTo>
                    <a:pt x="462439" y="161449"/>
                  </a:lnTo>
                  <a:close/>
                </a:path>
              </a:pathLst>
            </a:custGeom>
            <a:solidFill>
              <a:srgbClr val="87ADD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rlow" panose="00000500000000000000" charset="0"/>
                <a:ea typeface="Arial Unicode MS"/>
                <a:cs typeface="+mn-cs"/>
              </a:endParaRPr>
            </a:p>
          </p:txBody>
        </p:sp>
        <p:pic>
          <p:nvPicPr>
            <p:cNvPr id="221" name="Picture 2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6947" y="1956128"/>
              <a:ext cx="1179739" cy="1038974"/>
            </a:xfrm>
            <a:prstGeom prst="rect">
              <a:avLst/>
            </a:prstGeom>
          </p:spPr>
        </p:pic>
      </p:grpSp>
      <p:sp>
        <p:nvSpPr>
          <p:cNvPr id="223" name="Arc 222">
            <a:extLst>
              <a:ext uri="{FF2B5EF4-FFF2-40B4-BE49-F238E27FC236}">
                <a16:creationId xmlns:a16="http://schemas.microsoft.com/office/drawing/2014/main" id="{7E0A2826-8662-4C5F-8ECD-9228A0FA4B39}"/>
              </a:ext>
            </a:extLst>
          </p:cNvPr>
          <p:cNvSpPr/>
          <p:nvPr/>
        </p:nvSpPr>
        <p:spPr>
          <a:xfrm flipH="1">
            <a:off x="6210883" y="756949"/>
            <a:ext cx="3970151" cy="3970151"/>
          </a:xfrm>
          <a:prstGeom prst="arc">
            <a:avLst>
              <a:gd name="adj1" fmla="val 16200000"/>
              <a:gd name="adj2" fmla="val 5433205"/>
            </a:avLst>
          </a:prstGeom>
          <a:ln w="53975">
            <a:gradFill>
              <a:gsLst>
                <a:gs pos="82000">
                  <a:srgbClr val="D9D9D9"/>
                </a:gs>
                <a:gs pos="0">
                  <a:schemeClr val="bg1">
                    <a:lumMod val="85000"/>
                    <a:alpha val="0"/>
                  </a:schemeClr>
                </a:gs>
                <a:gs pos="20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>
              <a:latin typeface="Barlow" panose="00000500000000000000" charset="0"/>
            </a:endParaRPr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C6150010-A241-40AE-B693-6CCF2FC60A07}"/>
              </a:ext>
            </a:extLst>
          </p:cNvPr>
          <p:cNvSpPr/>
          <p:nvPr/>
        </p:nvSpPr>
        <p:spPr>
          <a:xfrm flipH="1">
            <a:off x="6913208" y="1049299"/>
            <a:ext cx="216118" cy="216118"/>
          </a:xfrm>
          <a:prstGeom prst="ellipse">
            <a:avLst/>
          </a:prstGeom>
          <a:solidFill>
            <a:srgbClr val="7374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5470716" y="1184266"/>
            <a:ext cx="1080470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29" name="Oval 228">
            <a:extLst>
              <a:ext uri="{FF2B5EF4-FFF2-40B4-BE49-F238E27FC236}">
                <a16:creationId xmlns:a16="http://schemas.microsoft.com/office/drawing/2014/main" id="{297161C5-F4E8-4DC9-8CE1-BC5029AB46B7}"/>
              </a:ext>
            </a:extLst>
          </p:cNvPr>
          <p:cNvSpPr/>
          <p:nvPr/>
        </p:nvSpPr>
        <p:spPr>
          <a:xfrm flipH="1">
            <a:off x="4695958" y="909459"/>
            <a:ext cx="549613" cy="549613"/>
          </a:xfrm>
          <a:prstGeom prst="ellipse">
            <a:avLst/>
          </a:prstGeom>
          <a:solidFill>
            <a:srgbClr val="7374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30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4809157" y="1039251"/>
            <a:ext cx="353236" cy="330641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Barlow" panose="00000500000000000000" charset="0"/>
            </a:endParaRPr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C08EB5F7-2BF1-425F-9FE0-4DB072808ACC}"/>
              </a:ext>
            </a:extLst>
          </p:cNvPr>
          <p:cNvSpPr/>
          <p:nvPr/>
        </p:nvSpPr>
        <p:spPr>
          <a:xfrm flipH="1">
            <a:off x="6239187" y="1911717"/>
            <a:ext cx="216118" cy="216118"/>
          </a:xfrm>
          <a:prstGeom prst="ellipse">
            <a:avLst/>
          </a:prstGeom>
          <a:solidFill>
            <a:srgbClr val="87ADDB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4919341" y="2002551"/>
            <a:ext cx="1080470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36" name="Oval 235">
            <a:extLst>
              <a:ext uri="{FF2B5EF4-FFF2-40B4-BE49-F238E27FC236}">
                <a16:creationId xmlns:a16="http://schemas.microsoft.com/office/drawing/2014/main" id="{8D80F9A0-6C85-4B37-922B-5F9E59754C20}"/>
              </a:ext>
            </a:extLst>
          </p:cNvPr>
          <p:cNvSpPr/>
          <p:nvPr/>
        </p:nvSpPr>
        <p:spPr>
          <a:xfrm flipH="1">
            <a:off x="4118886" y="1744969"/>
            <a:ext cx="549613" cy="549613"/>
          </a:xfrm>
          <a:prstGeom prst="ellipse">
            <a:avLst/>
          </a:prstGeom>
          <a:solidFill>
            <a:srgbClr val="87AD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37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4248253" y="1850670"/>
            <a:ext cx="314050" cy="303761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Barlow" panose="00000500000000000000" charset="0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BE3A8781-0799-4F9D-B3FB-EF3D78C56C97}"/>
              </a:ext>
            </a:extLst>
          </p:cNvPr>
          <p:cNvSpPr/>
          <p:nvPr/>
        </p:nvSpPr>
        <p:spPr>
          <a:xfrm flipH="1">
            <a:off x="6113517" y="2689253"/>
            <a:ext cx="216118" cy="216118"/>
          </a:xfrm>
          <a:prstGeom prst="ellipse">
            <a:avLst/>
          </a:prstGeom>
          <a:solidFill>
            <a:srgbClr val="F7766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4827790" y="2805424"/>
            <a:ext cx="1080470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BE3A8781-0799-4F9D-B3FB-EF3D78C56C97}"/>
              </a:ext>
            </a:extLst>
          </p:cNvPr>
          <p:cNvSpPr/>
          <p:nvPr/>
        </p:nvSpPr>
        <p:spPr>
          <a:xfrm flipH="1">
            <a:off x="4052170" y="2530617"/>
            <a:ext cx="530694" cy="542695"/>
          </a:xfrm>
          <a:prstGeom prst="ellipse">
            <a:avLst/>
          </a:prstGeom>
          <a:solidFill>
            <a:srgbClr val="F7766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45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4152013" y="2641177"/>
            <a:ext cx="293195" cy="35014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367BBC88-3979-4C87-AD97-EFBA350194D3}"/>
              </a:ext>
            </a:extLst>
          </p:cNvPr>
          <p:cNvSpPr/>
          <p:nvPr/>
        </p:nvSpPr>
        <p:spPr>
          <a:xfrm flipH="1">
            <a:off x="6320713" y="3529985"/>
            <a:ext cx="216118" cy="216118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5038540" y="3671909"/>
            <a:ext cx="1080470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48" name="Oval 247">
            <a:extLst>
              <a:ext uri="{FF2B5EF4-FFF2-40B4-BE49-F238E27FC236}">
                <a16:creationId xmlns:a16="http://schemas.microsoft.com/office/drawing/2014/main" id="{96C9C49C-244A-4B48-BB07-7FB35C787A7B}"/>
              </a:ext>
            </a:extLst>
          </p:cNvPr>
          <p:cNvSpPr/>
          <p:nvPr/>
        </p:nvSpPr>
        <p:spPr>
          <a:xfrm flipH="1">
            <a:off x="4238692" y="3397102"/>
            <a:ext cx="549613" cy="549613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49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4358663" y="3543390"/>
            <a:ext cx="283700" cy="283887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4331C00F-62C0-4B7A-B4A2-51E59FC7DBFF}"/>
              </a:ext>
            </a:extLst>
          </p:cNvPr>
          <p:cNvSpPr/>
          <p:nvPr/>
        </p:nvSpPr>
        <p:spPr>
          <a:xfrm flipH="1">
            <a:off x="7021267" y="4342652"/>
            <a:ext cx="216118" cy="216118"/>
          </a:xfrm>
          <a:prstGeom prst="ellipse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5578775" y="4450711"/>
            <a:ext cx="1080470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52" name="Oval 251">
            <a:extLst>
              <a:ext uri="{FF2B5EF4-FFF2-40B4-BE49-F238E27FC236}">
                <a16:creationId xmlns:a16="http://schemas.microsoft.com/office/drawing/2014/main" id="{96C9C49C-244A-4B48-BB07-7FB35C787A7B}"/>
              </a:ext>
            </a:extLst>
          </p:cNvPr>
          <p:cNvSpPr/>
          <p:nvPr/>
        </p:nvSpPr>
        <p:spPr>
          <a:xfrm flipH="1">
            <a:off x="4869744" y="4175904"/>
            <a:ext cx="549613" cy="549613"/>
          </a:xfrm>
          <a:prstGeom prst="ellipse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sp>
        <p:nvSpPr>
          <p:cNvPr id="253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5028293" y="4298324"/>
            <a:ext cx="246652" cy="31305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rlow" panose="00000500000000000000" charset="0"/>
              <a:ea typeface="Arial Unicode MS"/>
              <a:cs typeface="+mn-cs"/>
            </a:endParaRPr>
          </a:p>
        </p:txBody>
      </p: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1044978" y="740405"/>
            <a:ext cx="4711704" cy="628304"/>
            <a:chOff x="4716015" y="1532692"/>
            <a:chExt cx="3908818" cy="615261"/>
          </a:xfrm>
        </p:grpSpPr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301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Established on 2004 | 7 Branches | 100+ Team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</p:txBody>
        </p: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smtClean="0">
                  <a:solidFill>
                    <a:srgbClr val="737474"/>
                  </a:solidFill>
                  <a:latin typeface="Squada One" panose="02000000000000000000" charset="0"/>
                </a:rPr>
                <a:t>Profile</a:t>
              </a:r>
              <a:endParaRPr lang="ko-KR" altLang="en-US" dirty="0">
                <a:solidFill>
                  <a:srgbClr val="737474"/>
                </a:solidFill>
                <a:latin typeface="Squada One" panose="02000000000000000000" charset="0"/>
              </a:endParaRPr>
            </a:p>
          </p:txBody>
        </p: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239391" y="1189929"/>
            <a:ext cx="4012362" cy="1059191"/>
            <a:chOff x="4716015" y="1532692"/>
            <a:chExt cx="3908818" cy="1037203"/>
          </a:xfrm>
        </p:grpSpPr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7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 Manufacturer of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Lab equipment‘s &amp; Development boards  | Industrial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&amp; Funded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projects  | Online retail store of engineering products and projects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87ADDB"/>
                  </a:solidFill>
                  <a:latin typeface="Squada One" panose="02000000000000000000" charset="0"/>
                </a:rPr>
                <a:t>R &amp; </a:t>
              </a:r>
              <a:r>
                <a:rPr lang="en-US" altLang="ko-KR" sz="1600" dirty="0" smtClean="0">
                  <a:solidFill>
                    <a:srgbClr val="87ADDB"/>
                  </a:solidFill>
                  <a:latin typeface="Squada One" panose="02000000000000000000" charset="0"/>
                </a:rPr>
                <a:t>D</a:t>
              </a:r>
              <a:endParaRPr lang="en-US" altLang="ko-KR" sz="1600" dirty="0">
                <a:solidFill>
                  <a:srgbClr val="87ADDB"/>
                </a:solidFill>
                <a:latin typeface="Squada One" panose="02000000000000000000" charset="0"/>
              </a:endParaRPr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260316" y="2339054"/>
            <a:ext cx="4012362" cy="843747"/>
            <a:chOff x="4716015" y="1532692"/>
            <a:chExt cx="3908818" cy="826231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51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Lab equipment, Engineering Kits, Components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,</a:t>
              </a:r>
            </a:p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Sensors and All level Projects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1"/>
                  </a:solidFill>
                  <a:latin typeface="Squada One" panose="02000000000000000000" charset="0"/>
                </a:rPr>
                <a:t>Online Retail Store</a:t>
              </a: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591864" y="3306305"/>
            <a:ext cx="4012362" cy="628304"/>
            <a:chOff x="4716015" y="1532692"/>
            <a:chExt cx="3908818" cy="615261"/>
          </a:xfrm>
        </p:grpSpPr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301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2000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+ Workshops | 250+ FDP | 100+ Seminars </a:t>
              </a:r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FFC208"/>
                  </a:solidFill>
                  <a:latin typeface="Squada One" panose="02000000000000000000" charset="0"/>
                </a:rPr>
                <a:t>Training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780096" y="4037512"/>
            <a:ext cx="4012362" cy="1059190"/>
            <a:chOff x="4716015" y="1532692"/>
            <a:chExt cx="3908818" cy="1037203"/>
          </a:xfrm>
        </p:grpSpPr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7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“To Gain Global Leadership in providing Technological Solutions through Sustained Innovation”</a:t>
              </a:r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92D050"/>
                  </a:solidFill>
                  <a:latin typeface="Squada One" panose="02000000000000000000" charset="0"/>
                </a:rPr>
                <a:t>Vision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animBg="1"/>
      <p:bldP spid="236" grpId="0" animBg="1"/>
      <p:bldP spid="237" grpId="0" animBg="1"/>
      <p:bldP spid="242" grpId="0" animBg="1"/>
      <p:bldP spid="244" grpId="0" animBg="1"/>
      <p:bldP spid="245" grpId="0" animBg="1"/>
      <p:bldP spid="246" grpId="0" animBg="1"/>
      <p:bldP spid="248" grpId="0" animBg="1"/>
      <p:bldP spid="249" grpId="0" animBg="1"/>
      <p:bldP spid="250" grpId="0" animBg="1"/>
      <p:bldP spid="252" grpId="0" animBg="1"/>
      <p:bldP spid="25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456096" y="271074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About Me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96" y="1077845"/>
            <a:ext cx="6285529" cy="764565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456092" y="2076480"/>
            <a:ext cx="7938877" cy="2880015"/>
            <a:chOff x="4716014" y="1532692"/>
            <a:chExt cx="3908819" cy="282023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4" y="1941821"/>
              <a:ext cx="3888433" cy="2411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accent1"/>
                  </a:solidFill>
                  <a:latin typeface="Squada One" panose="02000000000000000000" charset="0"/>
                </a:rPr>
                <a:t>AI BOARDS:</a:t>
              </a:r>
              <a:r>
                <a:rPr lang="en-US" altLang="ko-KR" dirty="0" smtClean="0">
                  <a:solidFill>
                    <a:schemeClr val="accent1"/>
                  </a:solidFill>
                  <a:latin typeface="Barlow" panose="00000500000000000000" charset="0"/>
                </a:rPr>
                <a:t>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NVidia Jetson Boards, Beagle bone, PYNQ FPGA, Google coral, Raspberry Pi</a:t>
              </a:r>
            </a:p>
            <a:p>
              <a:endPara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  <a:p>
              <a:r>
                <a:rPr lang="en-US" altLang="ko-KR" dirty="0" smtClean="0">
                  <a:solidFill>
                    <a:srgbClr val="FFC000"/>
                  </a:solidFill>
                  <a:latin typeface="Squada One" panose="02000000000000000000" charset="0"/>
                </a:rPr>
                <a:t>TECHNOLOGY: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AI, Brain Computer Interface(BCI), Robotic Operating System(ROS), </a:t>
              </a:r>
              <a:r>
                <a:rPr lang="en-US" altLang="ko-KR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IoT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, </a:t>
              </a:r>
            </a:p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                        Autonomous Robot design</a:t>
              </a:r>
            </a:p>
            <a:p>
              <a:endPara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  <a:p>
              <a:r>
                <a:rPr lang="en-US" altLang="ko-KR" dirty="0" smtClean="0">
                  <a:solidFill>
                    <a:srgbClr val="92D050"/>
                  </a:solidFill>
                  <a:latin typeface="Squada One" panose="02000000000000000000" charset="0"/>
                </a:rPr>
                <a:t>PROGRAMMING: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Python, </a:t>
              </a:r>
              <a:r>
                <a:rPr lang="en-US" altLang="ko-KR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Matlab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, C</a:t>
              </a:r>
            </a:p>
            <a:p>
              <a:endPara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  <a:p>
              <a:r>
                <a:rPr lang="en-US" altLang="ko-KR" dirty="0" smtClean="0">
                  <a:solidFill>
                    <a:srgbClr val="0070C0"/>
                  </a:solidFill>
                  <a:latin typeface="Squada One" panose="02000000000000000000" charset="0"/>
                </a:rPr>
                <a:t>MICROCONTROLLER: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rlow" panose="00000500000000000000" charset="0"/>
                </a:rPr>
                <a:t>8051, MSP430</a:t>
              </a:r>
            </a:p>
            <a:p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  <a:p>
              <a:endPara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  <a:p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36400" y="1532692"/>
              <a:ext cx="3888433" cy="33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smtClean="0">
                  <a:solidFill>
                    <a:srgbClr val="87ADDB"/>
                  </a:solidFill>
                  <a:latin typeface="Squada One" panose="02000000000000000000" charset="0"/>
                </a:rPr>
                <a:t>My Expertise</a:t>
              </a:r>
              <a:endParaRPr lang="en-US" altLang="ko-KR" sz="1600" dirty="0">
                <a:solidFill>
                  <a:srgbClr val="87ADDB"/>
                </a:solidFill>
                <a:latin typeface="Squada One" panose="02000000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37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331882" y="202986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What u will learn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83" y="763315"/>
            <a:ext cx="3899650" cy="9067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82" y="1801799"/>
            <a:ext cx="3899651" cy="1816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26750"/>
          <a:stretch/>
        </p:blipFill>
        <p:spPr>
          <a:xfrm>
            <a:off x="4543628" y="163866"/>
            <a:ext cx="3209317" cy="38005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426" y="3734380"/>
            <a:ext cx="3919107" cy="13018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3628" y="4070524"/>
            <a:ext cx="4381332" cy="9657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6469071" y="1642363"/>
            <a:ext cx="3948416" cy="80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8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4"/>
          <p:cNvSpPr txBox="1">
            <a:spLocks noGrp="1"/>
          </p:cNvSpPr>
          <p:nvPr>
            <p:ph type="title"/>
          </p:nvPr>
        </p:nvSpPr>
        <p:spPr>
          <a:xfrm>
            <a:off x="1955467" y="1155188"/>
            <a:ext cx="5233066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>
                <a:latin typeface="Squada One" panose="02000000000000000000" charset="0"/>
              </a:rPr>
              <a:t>Prerequisites for this Course</a:t>
            </a:r>
            <a:endParaRPr sz="4000" dirty="0">
              <a:latin typeface="Squada One" panose="02000000000000000000" charset="0"/>
            </a:endParaRPr>
          </a:p>
        </p:txBody>
      </p:sp>
      <p:sp>
        <p:nvSpPr>
          <p:cNvPr id="751" name="Google Shape;751;p44"/>
          <p:cNvSpPr txBox="1">
            <a:spLocks noGrp="1"/>
          </p:cNvSpPr>
          <p:nvPr>
            <p:ph type="body" idx="1"/>
          </p:nvPr>
        </p:nvSpPr>
        <p:spPr>
          <a:xfrm>
            <a:off x="311700" y="2517852"/>
            <a:ext cx="85206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 smtClean="0">
                <a:latin typeface="Barlow" panose="00000500000000000000" charset="0"/>
              </a:rPr>
              <a:t>Windows 10 Laptop 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 smtClean="0">
                <a:latin typeface="Barlow" panose="00000500000000000000" charset="0"/>
              </a:rPr>
              <a:t>No basic knowledge is required. </a:t>
            </a:r>
          </a:p>
        </p:txBody>
      </p:sp>
      <p:grpSp>
        <p:nvGrpSpPr>
          <p:cNvPr id="8" name="Google Shape;1190;p59"/>
          <p:cNvGrpSpPr/>
          <p:nvPr/>
        </p:nvGrpSpPr>
        <p:grpSpPr>
          <a:xfrm>
            <a:off x="524577" y="587304"/>
            <a:ext cx="342434" cy="342905"/>
            <a:chOff x="4910812" y="1677610"/>
            <a:chExt cx="342434" cy="342905"/>
          </a:xfrm>
        </p:grpSpPr>
        <p:sp>
          <p:nvSpPr>
            <p:cNvPr id="9" name="Google Shape;1191;p59"/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2;p59"/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3;p59"/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oogle Shape;1198;p59"/>
          <p:cNvGrpSpPr/>
          <p:nvPr/>
        </p:nvGrpSpPr>
        <p:grpSpPr>
          <a:xfrm>
            <a:off x="1337380" y="3834380"/>
            <a:ext cx="342434" cy="342905"/>
            <a:chOff x="4910815" y="3099836"/>
            <a:chExt cx="342434" cy="342905"/>
          </a:xfrm>
        </p:grpSpPr>
        <p:sp>
          <p:nvSpPr>
            <p:cNvPr id="18" name="Google Shape;1199;p59"/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1200;p59"/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1201;p59"/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1" name="Google Shape;1194;p59"/>
          <p:cNvGrpSpPr/>
          <p:nvPr/>
        </p:nvGrpSpPr>
        <p:grpSpPr>
          <a:xfrm>
            <a:off x="7525475" y="3912015"/>
            <a:ext cx="343032" cy="342905"/>
            <a:chOff x="6749518" y="1677735"/>
            <a:chExt cx="343032" cy="342905"/>
          </a:xfrm>
        </p:grpSpPr>
        <p:sp>
          <p:nvSpPr>
            <p:cNvPr id="22" name="Google Shape;1195;p59"/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1196;p59"/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1197;p59"/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009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9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Day-1 Agenda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charset="0"/>
            </a:endParaRPr>
          </a:p>
        </p:txBody>
      </p:sp>
      <p:sp>
        <p:nvSpPr>
          <p:cNvPr id="298" name="Google Shape;298;p29"/>
          <p:cNvSpPr txBox="1">
            <a:spLocks noGrp="1"/>
          </p:cNvSpPr>
          <p:nvPr>
            <p:ph type="title" idx="2"/>
          </p:nvPr>
        </p:nvSpPr>
        <p:spPr>
          <a:xfrm>
            <a:off x="1205140" y="1889998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charset="0"/>
              </a:rPr>
              <a:t>Introduction to AI</a:t>
            </a:r>
            <a:endParaRPr dirty="0">
              <a:latin typeface="Squada One" panose="02000000000000000000" charset="0"/>
            </a:endParaRPr>
          </a:p>
        </p:txBody>
      </p:sp>
      <p:sp>
        <p:nvSpPr>
          <p:cNvPr id="299" name="Google Shape;299;p29"/>
          <p:cNvSpPr txBox="1">
            <a:spLocks noGrp="1"/>
          </p:cNvSpPr>
          <p:nvPr>
            <p:ph type="subTitle" idx="1"/>
          </p:nvPr>
        </p:nvSpPr>
        <p:spPr>
          <a:xfrm>
            <a:off x="1205140" y="2317197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Barlow" panose="00000500000000000000" charset="0"/>
              </a:rPr>
              <a:t>What is AI | Why AI | How AI</a:t>
            </a:r>
            <a:endParaRPr dirty="0">
              <a:latin typeface="Barlow" panose="00000500000000000000" charset="0"/>
            </a:endParaRPr>
          </a:p>
        </p:txBody>
      </p:sp>
      <p:sp>
        <p:nvSpPr>
          <p:cNvPr id="302" name="Google Shape;302;p29"/>
          <p:cNvSpPr txBox="1">
            <a:spLocks noGrp="1"/>
          </p:cNvSpPr>
          <p:nvPr>
            <p:ph type="title" idx="5"/>
          </p:nvPr>
        </p:nvSpPr>
        <p:spPr>
          <a:xfrm>
            <a:off x="3346677" y="1889998"/>
            <a:ext cx="2202045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Applications of AI</a:t>
            </a:r>
            <a:endParaRPr dirty="0">
              <a:latin typeface="Squada One" panose="02000000000000000000" pitchFamily="2" charset="0"/>
            </a:endParaRPr>
          </a:p>
        </p:txBody>
      </p:sp>
      <p:sp>
        <p:nvSpPr>
          <p:cNvPr id="303" name="Google Shape;303;p29"/>
          <p:cNvSpPr txBox="1">
            <a:spLocks noGrp="1"/>
          </p:cNvSpPr>
          <p:nvPr>
            <p:ph type="subTitle" idx="6"/>
          </p:nvPr>
        </p:nvSpPr>
        <p:spPr>
          <a:xfrm>
            <a:off x="3477050" y="2317197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latin typeface="Barlow" panose="00000500000000000000" pitchFamily="2" charset="0"/>
              </a:rPr>
              <a:t>AI in various domain</a:t>
            </a:r>
            <a:endParaRPr dirty="0">
              <a:latin typeface="Barlow" panose="000005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 idx="7"/>
          </p:nvPr>
        </p:nvSpPr>
        <p:spPr>
          <a:xfrm>
            <a:off x="5748959" y="1867070"/>
            <a:ext cx="2395725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Creating your Chatbot</a:t>
            </a:r>
            <a:endParaRPr dirty="0">
              <a:latin typeface="Squada One" panose="02000000000000000000" pitchFamily="2" charset="0"/>
            </a:endParaRPr>
          </a:p>
        </p:txBody>
      </p:sp>
      <p:sp>
        <p:nvSpPr>
          <p:cNvPr id="305" name="Google Shape;305;p29"/>
          <p:cNvSpPr txBox="1">
            <a:spLocks noGrp="1"/>
          </p:cNvSpPr>
          <p:nvPr>
            <p:ph type="subTitle" idx="8"/>
          </p:nvPr>
        </p:nvSpPr>
        <p:spPr>
          <a:xfrm>
            <a:off x="5976172" y="2294269"/>
            <a:ext cx="194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latin typeface="Barlow" panose="00000500000000000000" pitchFamily="2" charset="0"/>
              </a:rPr>
              <a:t>DialogFlow</a:t>
            </a:r>
            <a:r>
              <a:rPr lang="en-IN" dirty="0" smtClean="0">
                <a:latin typeface="Barlow" panose="00000500000000000000" pitchFamily="2" charset="0"/>
              </a:rPr>
              <a:t> | Creating Agents, Intents</a:t>
            </a:r>
            <a:endParaRPr dirty="0">
              <a:latin typeface="Barlow" panose="000005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6" name="Google Shape;306;p29"/>
          <p:cNvSpPr txBox="1">
            <a:spLocks noGrp="1"/>
          </p:cNvSpPr>
          <p:nvPr>
            <p:ph type="title" idx="9"/>
          </p:nvPr>
        </p:nvSpPr>
        <p:spPr>
          <a:xfrm>
            <a:off x="2212179" y="3536578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Integration</a:t>
            </a:r>
            <a:endParaRPr dirty="0">
              <a:latin typeface="Squada One" panose="02000000000000000000" pitchFamily="2" charset="0"/>
            </a:endParaRPr>
          </a:p>
        </p:txBody>
      </p:sp>
      <p:sp>
        <p:nvSpPr>
          <p:cNvPr id="307" name="Google Shape;307;p29"/>
          <p:cNvSpPr txBox="1">
            <a:spLocks noGrp="1"/>
          </p:cNvSpPr>
          <p:nvPr>
            <p:ph type="subTitle" idx="13"/>
          </p:nvPr>
        </p:nvSpPr>
        <p:spPr>
          <a:xfrm>
            <a:off x="1984966" y="3933297"/>
            <a:ext cx="232294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latin typeface="Barlow" panose="00000500000000000000" pitchFamily="2" charset="0"/>
              </a:rPr>
              <a:t>Integrating your </a:t>
            </a:r>
            <a:r>
              <a:rPr lang="en-IN" dirty="0" err="1" smtClean="0">
                <a:latin typeface="Barlow" panose="00000500000000000000" pitchFamily="2" charset="0"/>
              </a:rPr>
              <a:t>chatbot</a:t>
            </a:r>
            <a:r>
              <a:rPr lang="en-IN" dirty="0" smtClean="0">
                <a:latin typeface="Barlow" panose="00000500000000000000" pitchFamily="2" charset="0"/>
              </a:rPr>
              <a:t> with webserver &amp; Mobile assistance</a:t>
            </a:r>
            <a:endParaRPr dirty="0">
              <a:latin typeface="Barlow" panose="000005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8" name="Google Shape;308;p29"/>
          <p:cNvSpPr txBox="1">
            <a:spLocks noGrp="1"/>
          </p:cNvSpPr>
          <p:nvPr>
            <p:ph type="title" idx="14"/>
          </p:nvPr>
        </p:nvSpPr>
        <p:spPr>
          <a:xfrm>
            <a:off x="1264318" y="1273797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r>
              <a:rPr lang="en" dirty="0">
                <a:solidFill>
                  <a:srgbClr val="E17C78"/>
                </a:solidFill>
              </a:rPr>
              <a:t>.</a:t>
            </a:r>
            <a:endParaRPr dirty="0">
              <a:solidFill>
                <a:srgbClr val="E17C78"/>
              </a:solidFill>
            </a:endParaRPr>
          </a:p>
        </p:txBody>
      </p:sp>
      <p:sp>
        <p:nvSpPr>
          <p:cNvPr id="310" name="Google Shape;310;p29"/>
          <p:cNvSpPr txBox="1">
            <a:spLocks noGrp="1"/>
          </p:cNvSpPr>
          <p:nvPr>
            <p:ph type="title" idx="16"/>
          </p:nvPr>
        </p:nvSpPr>
        <p:spPr>
          <a:xfrm>
            <a:off x="3547400" y="1273797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r>
              <a:rPr lang="en" dirty="0" smtClean="0">
                <a:solidFill>
                  <a:srgbClr val="E17C78"/>
                </a:solidFill>
              </a:rPr>
              <a:t>.</a:t>
            </a:r>
            <a:endParaRPr dirty="0">
              <a:solidFill>
                <a:srgbClr val="E17C78"/>
              </a:solidFill>
            </a:endParaRPr>
          </a:p>
        </p:txBody>
      </p:sp>
      <p:sp>
        <p:nvSpPr>
          <p:cNvPr id="311" name="Google Shape;311;p29"/>
          <p:cNvSpPr txBox="1">
            <a:spLocks noGrp="1"/>
          </p:cNvSpPr>
          <p:nvPr>
            <p:ph type="title" idx="17"/>
          </p:nvPr>
        </p:nvSpPr>
        <p:spPr>
          <a:xfrm>
            <a:off x="6046522" y="1250869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r>
              <a:rPr lang="en" dirty="0" smtClean="0">
                <a:solidFill>
                  <a:srgbClr val="E17C78"/>
                </a:solidFill>
              </a:rPr>
              <a:t>.</a:t>
            </a:r>
            <a:endParaRPr dirty="0">
              <a:solidFill>
                <a:srgbClr val="E17C78"/>
              </a:solidFill>
            </a:endParaRPr>
          </a:p>
        </p:txBody>
      </p:sp>
      <p:sp>
        <p:nvSpPr>
          <p:cNvPr id="312" name="Google Shape;312;p29"/>
          <p:cNvSpPr txBox="1">
            <a:spLocks noGrp="1"/>
          </p:cNvSpPr>
          <p:nvPr>
            <p:ph type="title" idx="18"/>
          </p:nvPr>
        </p:nvSpPr>
        <p:spPr>
          <a:xfrm>
            <a:off x="2282541" y="2981442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r>
              <a:rPr lang="en" dirty="0" smtClean="0">
                <a:solidFill>
                  <a:srgbClr val="E17C78"/>
                </a:solidFill>
              </a:rPr>
              <a:t>.</a:t>
            </a:r>
            <a:endParaRPr dirty="0">
              <a:solidFill>
                <a:srgbClr val="E17C78"/>
              </a:solidFill>
            </a:endParaRPr>
          </a:p>
        </p:txBody>
      </p:sp>
      <p:sp>
        <p:nvSpPr>
          <p:cNvPr id="15" name="Google Shape;306;p29"/>
          <p:cNvSpPr txBox="1">
            <a:spLocks noGrp="1"/>
          </p:cNvSpPr>
          <p:nvPr>
            <p:ph type="title" idx="9"/>
          </p:nvPr>
        </p:nvSpPr>
        <p:spPr>
          <a:xfrm>
            <a:off x="4978559" y="3536578"/>
            <a:ext cx="19413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Q &amp; A Session</a:t>
            </a:r>
            <a:endParaRPr dirty="0">
              <a:latin typeface="Squada One" panose="02000000000000000000" pitchFamily="2" charset="0"/>
            </a:endParaRPr>
          </a:p>
        </p:txBody>
      </p:sp>
      <p:sp>
        <p:nvSpPr>
          <p:cNvPr id="17" name="Google Shape;312;p29"/>
          <p:cNvSpPr txBox="1">
            <a:spLocks noGrp="1"/>
          </p:cNvSpPr>
          <p:nvPr>
            <p:ph type="title" idx="18"/>
          </p:nvPr>
        </p:nvSpPr>
        <p:spPr>
          <a:xfrm>
            <a:off x="5048921" y="2981442"/>
            <a:ext cx="180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r>
              <a:rPr lang="en" dirty="0" smtClean="0">
                <a:solidFill>
                  <a:srgbClr val="E17C78"/>
                </a:solidFill>
              </a:rPr>
              <a:t>.</a:t>
            </a:r>
            <a:endParaRPr dirty="0">
              <a:solidFill>
                <a:srgbClr val="E17C7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2" grpId="0"/>
      <p:bldP spid="303" grpId="0" build="p"/>
      <p:bldP spid="304" grpId="0"/>
      <p:bldP spid="305" grpId="0" build="p"/>
      <p:bldP spid="306" grpId="0"/>
      <p:bldP spid="307" grpId="0" build="p"/>
      <p:bldP spid="310" grpId="0"/>
      <p:bldP spid="311" grpId="0"/>
      <p:bldP spid="312" grpId="0"/>
      <p:bldP spid="1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body" idx="1"/>
          </p:nvPr>
        </p:nvSpPr>
        <p:spPr>
          <a:xfrm>
            <a:off x="672349" y="1262658"/>
            <a:ext cx="3381490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Intelligence demonstrated by the Machines in contrast to Natural Intelligence delivered by </a:t>
            </a:r>
            <a:r>
              <a:rPr lang="en-IN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Humans</a:t>
            </a:r>
          </a:p>
          <a:p>
            <a:pPr marL="127000" indent="0">
              <a:buNone/>
            </a:pPr>
            <a:endParaRPr lang="en-IN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  <a:p>
            <a:r>
              <a:rPr lang="en-IN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Intelligence is given by feeding the experience of human to machines in the form of data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</p:txBody>
      </p:sp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What is AI?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55" name="Google Shape;1215;p59"/>
          <p:cNvPicPr preferRelativeResize="0"/>
          <p:nvPr/>
        </p:nvPicPr>
        <p:blipFill rotWithShape="1">
          <a:blip r:embed="rId3">
            <a:alphaModFix/>
          </a:blip>
          <a:srcRect l="29214" r="23595"/>
          <a:stretch/>
        </p:blipFill>
        <p:spPr>
          <a:xfrm>
            <a:off x="0" y="3000655"/>
            <a:ext cx="2133600" cy="2142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705;p43"/>
          <p:cNvPicPr preferRelativeResize="0"/>
          <p:nvPr/>
        </p:nvPicPr>
        <p:blipFill rotWithShape="1">
          <a:blip r:embed="rId4">
            <a:alphaModFix/>
          </a:blip>
          <a:srcRect l="24651" t="16548" r="24646"/>
          <a:stretch/>
        </p:blipFill>
        <p:spPr>
          <a:xfrm>
            <a:off x="3131668" y="3640735"/>
            <a:ext cx="1844343" cy="15027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raphic 166">
            <a:extLst>
              <a:ext uri="{FF2B5EF4-FFF2-40B4-BE49-F238E27FC236}">
                <a16:creationId xmlns:a16="http://schemas.microsoft.com/office/drawing/2014/main" id="{0AB33C7D-17E6-457C-B8A1-24E6FDDD68D7}"/>
              </a:ext>
            </a:extLst>
          </p:cNvPr>
          <p:cNvGrpSpPr/>
          <p:nvPr/>
        </p:nvGrpSpPr>
        <p:grpSpPr>
          <a:xfrm rot="10800000">
            <a:off x="1559617" y="3760572"/>
            <a:ext cx="2048014" cy="375360"/>
            <a:chOff x="4305300" y="3052762"/>
            <a:chExt cx="3581400" cy="752475"/>
          </a:xfrm>
          <a:solidFill>
            <a:schemeClr val="accent3">
              <a:lumMod val="50000"/>
            </a:schemeClr>
          </a:solidFill>
        </p:grpSpPr>
        <p:sp>
          <p:nvSpPr>
            <p:cNvPr id="57" name="Freeform: Shape 153">
              <a:extLst>
                <a:ext uri="{FF2B5EF4-FFF2-40B4-BE49-F238E27FC236}">
                  <a16:creationId xmlns:a16="http://schemas.microsoft.com/office/drawing/2014/main" id="{0584253D-5AF5-4C4E-9DD3-63E4E1D531E0}"/>
                </a:ext>
              </a:extLst>
            </p:cNvPr>
            <p:cNvSpPr/>
            <p:nvPr/>
          </p:nvSpPr>
          <p:spPr>
            <a:xfrm>
              <a:off x="4401979" y="3311366"/>
              <a:ext cx="3476625" cy="200025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154">
              <a:extLst>
                <a:ext uri="{FF2B5EF4-FFF2-40B4-BE49-F238E27FC236}">
                  <a16:creationId xmlns:a16="http://schemas.microsoft.com/office/drawing/2014/main" id="{F55C4826-4BFF-4D57-820C-632E63B51C9C}"/>
                </a:ext>
              </a:extLst>
            </p:cNvPr>
            <p:cNvSpPr/>
            <p:nvPr/>
          </p:nvSpPr>
          <p:spPr>
            <a:xfrm>
              <a:off x="7851934" y="33123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155">
              <a:extLst>
                <a:ext uri="{FF2B5EF4-FFF2-40B4-BE49-F238E27FC236}">
                  <a16:creationId xmlns:a16="http://schemas.microsoft.com/office/drawing/2014/main" id="{0CF2E901-4830-41BF-A2BF-D27FAFAC9D14}"/>
                </a:ext>
              </a:extLst>
            </p:cNvPr>
            <p:cNvSpPr/>
            <p:nvPr/>
          </p:nvSpPr>
          <p:spPr>
            <a:xfrm>
              <a:off x="4391739" y="348972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156">
              <a:extLst>
                <a:ext uri="{FF2B5EF4-FFF2-40B4-BE49-F238E27FC236}">
                  <a16:creationId xmlns:a16="http://schemas.microsoft.com/office/drawing/2014/main" id="{79EBC18D-3815-4595-AB31-043475F04C6B}"/>
                </a:ext>
              </a:extLst>
            </p:cNvPr>
            <p:cNvSpPr/>
            <p:nvPr/>
          </p:nvSpPr>
          <p:spPr>
            <a:xfrm>
              <a:off x="4559141" y="3055143"/>
              <a:ext cx="2552700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157">
              <a:extLst>
                <a:ext uri="{FF2B5EF4-FFF2-40B4-BE49-F238E27FC236}">
                  <a16:creationId xmlns:a16="http://schemas.microsoft.com/office/drawing/2014/main" id="{CD83FD24-5295-468E-89AD-7A1DEBA14204}"/>
                </a:ext>
              </a:extLst>
            </p:cNvPr>
            <p:cNvSpPr/>
            <p:nvPr/>
          </p:nvSpPr>
          <p:spPr>
            <a:xfrm>
              <a:off x="7089934" y="315610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158">
              <a:extLst>
                <a:ext uri="{FF2B5EF4-FFF2-40B4-BE49-F238E27FC236}">
                  <a16:creationId xmlns:a16="http://schemas.microsoft.com/office/drawing/2014/main" id="{DCAF6FF6-030D-429E-9863-B79AFBE8DA1A}"/>
                </a:ext>
              </a:extLst>
            </p:cNvPr>
            <p:cNvSpPr/>
            <p:nvPr/>
          </p:nvSpPr>
          <p:spPr>
            <a:xfrm>
              <a:off x="4546759" y="30456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159">
              <a:extLst>
                <a:ext uri="{FF2B5EF4-FFF2-40B4-BE49-F238E27FC236}">
                  <a16:creationId xmlns:a16="http://schemas.microsoft.com/office/drawing/2014/main" id="{E3501E1C-BF9B-467F-AAEE-D86E39C161E0}"/>
                </a:ext>
              </a:extLst>
            </p:cNvPr>
            <p:cNvSpPr/>
            <p:nvPr/>
          </p:nvSpPr>
          <p:spPr>
            <a:xfrm>
              <a:off x="6717506" y="3322796"/>
              <a:ext cx="676275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160">
              <a:extLst>
                <a:ext uri="{FF2B5EF4-FFF2-40B4-BE49-F238E27FC236}">
                  <a16:creationId xmlns:a16="http://schemas.microsoft.com/office/drawing/2014/main" id="{0E7D3146-7992-42B0-932C-C02055FCB9D5}"/>
                </a:ext>
              </a:extLst>
            </p:cNvPr>
            <p:cNvSpPr/>
            <p:nvPr/>
          </p:nvSpPr>
          <p:spPr>
            <a:xfrm>
              <a:off x="6705124" y="3398043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161">
              <a:extLst>
                <a:ext uri="{FF2B5EF4-FFF2-40B4-BE49-F238E27FC236}">
                  <a16:creationId xmlns:a16="http://schemas.microsoft.com/office/drawing/2014/main" id="{37D7DF15-9C71-4B21-9986-524B88D8EE25}"/>
                </a:ext>
              </a:extLst>
            </p:cNvPr>
            <p:cNvSpPr/>
            <p:nvPr/>
          </p:nvSpPr>
          <p:spPr>
            <a:xfrm>
              <a:off x="5352574" y="3312318"/>
              <a:ext cx="742950" cy="485775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162">
              <a:extLst>
                <a:ext uri="{FF2B5EF4-FFF2-40B4-BE49-F238E27FC236}">
                  <a16:creationId xmlns:a16="http://schemas.microsoft.com/office/drawing/2014/main" id="{27F873E8-32B4-4E59-AD3C-914FB2040414}"/>
                </a:ext>
              </a:extLst>
            </p:cNvPr>
            <p:cNvSpPr/>
            <p:nvPr/>
          </p:nvSpPr>
          <p:spPr>
            <a:xfrm>
              <a:off x="5343287" y="3775709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163">
              <a:extLst>
                <a:ext uri="{FF2B5EF4-FFF2-40B4-BE49-F238E27FC236}">
                  <a16:creationId xmlns:a16="http://schemas.microsoft.com/office/drawing/2014/main" id="{4729E46E-AA5E-4681-B193-E34DD407BEFB}"/>
                </a:ext>
              </a:extLst>
            </p:cNvPr>
            <p:cNvSpPr/>
            <p:nvPr/>
          </p:nvSpPr>
          <p:spPr>
            <a:xfrm>
              <a:off x="4308634" y="3313271"/>
              <a:ext cx="1009650" cy="428625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164">
              <a:extLst>
                <a:ext uri="{FF2B5EF4-FFF2-40B4-BE49-F238E27FC236}">
                  <a16:creationId xmlns:a16="http://schemas.microsoft.com/office/drawing/2014/main" id="{E9FAE05F-42A9-4ADC-B6A8-E580D4D9C812}"/>
                </a:ext>
              </a:extLst>
            </p:cNvPr>
            <p:cNvSpPr/>
            <p:nvPr/>
          </p:nvSpPr>
          <p:spPr>
            <a:xfrm>
              <a:off x="4298394" y="371451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165">
              <a:extLst>
                <a:ext uri="{FF2B5EF4-FFF2-40B4-BE49-F238E27FC236}">
                  <a16:creationId xmlns:a16="http://schemas.microsoft.com/office/drawing/2014/main" id="{D31E7853-DBF5-469F-979E-0A05F9C04609}"/>
                </a:ext>
              </a:extLst>
            </p:cNvPr>
            <p:cNvSpPr/>
            <p:nvPr/>
          </p:nvSpPr>
          <p:spPr>
            <a:xfrm>
              <a:off x="6470809" y="3194208"/>
              <a:ext cx="1076325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167">
              <a:extLst>
                <a:ext uri="{FF2B5EF4-FFF2-40B4-BE49-F238E27FC236}">
                  <a16:creationId xmlns:a16="http://schemas.microsoft.com/office/drawing/2014/main" id="{FD1AB6EB-72A0-424C-9502-4684B02184BB}"/>
                </a:ext>
              </a:extLst>
            </p:cNvPr>
            <p:cNvSpPr/>
            <p:nvPr/>
          </p:nvSpPr>
          <p:spPr>
            <a:xfrm>
              <a:off x="6460569" y="3184921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168">
              <a:extLst>
                <a:ext uri="{FF2B5EF4-FFF2-40B4-BE49-F238E27FC236}">
                  <a16:creationId xmlns:a16="http://schemas.microsoft.com/office/drawing/2014/main" id="{066BEAAC-308B-40FC-8885-351A968253B0}"/>
                </a:ext>
              </a:extLst>
            </p:cNvPr>
            <p:cNvSpPr/>
            <p:nvPr/>
          </p:nvSpPr>
          <p:spPr>
            <a:xfrm>
              <a:off x="5156359" y="3240881"/>
              <a:ext cx="590550" cy="190500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169">
              <a:extLst>
                <a:ext uri="{FF2B5EF4-FFF2-40B4-BE49-F238E27FC236}">
                  <a16:creationId xmlns:a16="http://schemas.microsoft.com/office/drawing/2014/main" id="{6E4DFE69-7782-4FA6-8BAC-97F4C6534A8E}"/>
                </a:ext>
              </a:extLst>
            </p:cNvPr>
            <p:cNvSpPr/>
            <p:nvPr/>
          </p:nvSpPr>
          <p:spPr>
            <a:xfrm>
              <a:off x="5134451" y="323135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170">
              <a:extLst>
                <a:ext uri="{FF2B5EF4-FFF2-40B4-BE49-F238E27FC236}">
                  <a16:creationId xmlns:a16="http://schemas.microsoft.com/office/drawing/2014/main" id="{5765DB5F-715A-4B69-B722-9EE987ADA5E3}"/>
                </a:ext>
              </a:extLst>
            </p:cNvPr>
            <p:cNvSpPr/>
            <p:nvPr/>
          </p:nvSpPr>
          <p:spPr>
            <a:xfrm>
              <a:off x="5084921" y="3377088"/>
              <a:ext cx="361950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171">
              <a:extLst>
                <a:ext uri="{FF2B5EF4-FFF2-40B4-BE49-F238E27FC236}">
                  <a16:creationId xmlns:a16="http://schemas.microsoft.com/office/drawing/2014/main" id="{A880E844-14DC-4A2F-AE61-47B3855BD851}"/>
                </a:ext>
              </a:extLst>
            </p:cNvPr>
            <p:cNvSpPr/>
            <p:nvPr/>
          </p:nvSpPr>
          <p:spPr>
            <a:xfrm>
              <a:off x="5072539" y="344852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172">
              <a:extLst>
                <a:ext uri="{FF2B5EF4-FFF2-40B4-BE49-F238E27FC236}">
                  <a16:creationId xmlns:a16="http://schemas.microsoft.com/office/drawing/2014/main" id="{7BCA95CE-0301-4C14-91BE-571825383402}"/>
                </a:ext>
              </a:extLst>
            </p:cNvPr>
            <p:cNvSpPr/>
            <p:nvPr/>
          </p:nvSpPr>
          <p:spPr>
            <a:xfrm>
              <a:off x="5571649" y="3071336"/>
              <a:ext cx="809625" cy="200025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173">
              <a:extLst>
                <a:ext uri="{FF2B5EF4-FFF2-40B4-BE49-F238E27FC236}">
                  <a16:creationId xmlns:a16="http://schemas.microsoft.com/office/drawing/2014/main" id="{288EBFB7-4FC3-4C0C-8EDC-5B3A89E2D5AF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Rectangle 2"/>
          <p:cNvSpPr/>
          <p:nvPr/>
        </p:nvSpPr>
        <p:spPr>
          <a:xfrm>
            <a:off x="4726188" y="1190125"/>
            <a:ext cx="4216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2000" dirty="0">
                <a:solidFill>
                  <a:srgbClr val="FFC000"/>
                </a:solidFill>
                <a:latin typeface="Squada One" panose="02000000000000000000" charset="0"/>
              </a:rPr>
              <a:t>“AI WILL BE THE BEST OR WORST THING EVER </a:t>
            </a:r>
            <a:endParaRPr lang="en-US" altLang="ko-KR" sz="2000" dirty="0" smtClean="0">
              <a:solidFill>
                <a:srgbClr val="FFC000"/>
              </a:solidFill>
              <a:latin typeface="Squada One" panose="02000000000000000000" charset="0"/>
            </a:endParaRPr>
          </a:p>
          <a:p>
            <a:pPr lvl="0"/>
            <a:r>
              <a:rPr lang="en-US" altLang="ko-KR" sz="2000" dirty="0" smtClean="0">
                <a:solidFill>
                  <a:srgbClr val="FFC000"/>
                </a:solidFill>
                <a:latin typeface="Squada One" panose="02000000000000000000" charset="0"/>
              </a:rPr>
              <a:t>FOR </a:t>
            </a:r>
            <a:r>
              <a:rPr lang="en-US" altLang="ko-KR" sz="2000" dirty="0">
                <a:solidFill>
                  <a:srgbClr val="FFC000"/>
                </a:solidFill>
                <a:latin typeface="Squada One" panose="02000000000000000000" charset="0"/>
              </a:rPr>
              <a:t>HUMANITY.”</a:t>
            </a:r>
            <a:r>
              <a:rPr lang="en-US" altLang="ko-KR" dirty="0">
                <a:solidFill>
                  <a:srgbClr val="FFC000"/>
                </a:solidFill>
                <a:latin typeface="Squada One" panose="02000000000000000000" charset="0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Squada One" panose="02000000000000000000" charset="0"/>
              </a:rPr>
              <a:t>– </a:t>
            </a:r>
            <a:r>
              <a:rPr lang="en-US" altLang="ko-KR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Barlow" panose="00000500000000000000" charset="0"/>
              </a:rPr>
              <a:t>Elon Musk</a:t>
            </a:r>
            <a:endParaRPr lang="en-US" altLang="ko-KR" dirty="0">
              <a:solidFill>
                <a:srgbClr val="000000">
                  <a:lumMod val="75000"/>
                  <a:lumOff val="25000"/>
                </a:srgbClr>
              </a:solidFill>
              <a:latin typeface="Barlow" panose="000005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body" idx="1"/>
          </p:nvPr>
        </p:nvSpPr>
        <p:spPr>
          <a:xfrm>
            <a:off x="742818" y="1120165"/>
            <a:ext cx="4675532" cy="25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AI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automates repetitive learning and discovery through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data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AI adds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intelligence</a:t>
            </a:r>
          </a:p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AI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analyzes more and deeper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data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AI achieves incredible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accuracy</a:t>
            </a:r>
          </a:p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24x7</a:t>
            </a:r>
          </a:p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" panose="00000500000000000000" pitchFamily="2" charset="0"/>
                <a:cs typeface="Arial" pitchFamily="34" charset="0"/>
              </a:rPr>
              <a:t>Reduces Man power</a:t>
            </a:r>
          </a:p>
          <a:p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Barlow" panose="00000500000000000000" pitchFamily="2" charset="0"/>
              <a:cs typeface="Arial" pitchFamily="34" charset="0"/>
            </a:endParaRPr>
          </a:p>
        </p:txBody>
      </p:sp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72350" y="436450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quada One" panose="02000000000000000000" pitchFamily="2" charset="0"/>
              </a:rPr>
              <a:t>Why AI?</a:t>
            </a:r>
            <a:r>
              <a:rPr lang="en" dirty="0" smtClean="0">
                <a:solidFill>
                  <a:schemeClr val="dk1"/>
                </a:solidFill>
                <a:latin typeface="Squada One" panose="02000000000000000000" pitchFamily="2" charset="0"/>
              </a:rPr>
              <a:t>.</a:t>
            </a:r>
            <a:endParaRPr dirty="0">
              <a:solidFill>
                <a:schemeClr val="dk1"/>
              </a:solidFill>
              <a:latin typeface="Squada One" panose="02000000000000000000" pitchFamily="2" charset="0"/>
            </a:endParaRPr>
          </a:p>
        </p:txBody>
      </p:sp>
      <p:pic>
        <p:nvPicPr>
          <p:cNvPr id="54" name="Google Shape;705;p43"/>
          <p:cNvPicPr preferRelativeResize="0"/>
          <p:nvPr/>
        </p:nvPicPr>
        <p:blipFill rotWithShape="1">
          <a:blip r:embed="rId3">
            <a:alphaModFix/>
          </a:blip>
          <a:srcRect l="24651" t="16548" r="24646"/>
          <a:stretch/>
        </p:blipFill>
        <p:spPr>
          <a:xfrm>
            <a:off x="1201007" y="3048001"/>
            <a:ext cx="2598833" cy="20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Rectangle 28"/>
          <p:cNvSpPr/>
          <p:nvPr/>
        </p:nvSpPr>
        <p:spPr>
          <a:xfrm>
            <a:off x="4726188" y="1009150"/>
            <a:ext cx="42164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2000" dirty="0">
                <a:solidFill>
                  <a:srgbClr val="92D050"/>
                </a:solidFill>
                <a:latin typeface="Squada One" panose="02000000000000000000" charset="0"/>
              </a:rPr>
              <a:t>“Success in creating AI would be the biggest event in human history. Unfortunately, it might also be the last, unless we learn how to avoid the risks.”</a:t>
            </a:r>
            <a:r>
              <a:rPr lang="en-US" altLang="ko-KR" dirty="0" smtClean="0">
                <a:solidFill>
                  <a:srgbClr val="FFC000"/>
                </a:solidFill>
                <a:latin typeface="Squada One" panose="02000000000000000000" charset="0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Squada One" panose="02000000000000000000" charset="0"/>
              </a:rPr>
              <a:t>–  </a:t>
            </a:r>
            <a:r>
              <a:rPr lang="en-US" altLang="ko-KR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Barlow" panose="00000500000000000000" charset="0"/>
              </a:rPr>
              <a:t>Stephen Hawking</a:t>
            </a:r>
            <a:endParaRPr lang="en-US" altLang="ko-KR" dirty="0">
              <a:solidFill>
                <a:srgbClr val="000000">
                  <a:lumMod val="75000"/>
                  <a:lumOff val="25000"/>
                </a:srgbClr>
              </a:solidFill>
              <a:latin typeface="Barlow" panose="0000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31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inical Case in Neurolo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9D9A"/>
      </a:accent1>
      <a:accent2>
        <a:srgbClr val="E17C78"/>
      </a:accent2>
      <a:accent3>
        <a:srgbClr val="CF6965"/>
      </a:accent3>
      <a:accent4>
        <a:srgbClr val="E7E7E7"/>
      </a:accent4>
      <a:accent5>
        <a:srgbClr val="B7B7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529</Words>
  <Application>Microsoft Office PowerPoint</Application>
  <PresentationFormat>On-screen Show (16:9)</PresentationFormat>
  <Paragraphs>107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Fira Sans Condensed</vt:lpstr>
      <vt:lpstr>Fira Sans Condensed ExtraBold</vt:lpstr>
      <vt:lpstr>Barlow</vt:lpstr>
      <vt:lpstr>Malgun Gothic</vt:lpstr>
      <vt:lpstr>Arial</vt:lpstr>
      <vt:lpstr>Wingdings</vt:lpstr>
      <vt:lpstr>Squada One</vt:lpstr>
      <vt:lpstr>Arial Unicode MS</vt:lpstr>
      <vt:lpstr>Clinical Case in Neurology by Slidesgo</vt:lpstr>
      <vt:lpstr>AI Master Class series – Day 1</vt:lpstr>
      <vt:lpstr>Announcement</vt:lpstr>
      <vt:lpstr>About Pantech.</vt:lpstr>
      <vt:lpstr>About Me.</vt:lpstr>
      <vt:lpstr>What u will learn.</vt:lpstr>
      <vt:lpstr>Prerequisites for this Course</vt:lpstr>
      <vt:lpstr>Day-1 Agenda.</vt:lpstr>
      <vt:lpstr>What is AI?.</vt:lpstr>
      <vt:lpstr>Why AI?.</vt:lpstr>
      <vt:lpstr>How AI?.</vt:lpstr>
      <vt:lpstr>Applications of AI</vt:lpstr>
      <vt:lpstr>AI in Medical.</vt:lpstr>
      <vt:lpstr>AI in Agriculture.</vt:lpstr>
      <vt:lpstr>AI in Voice Assistance.</vt:lpstr>
      <vt:lpstr>AI in Autonomous Vehicle.</vt:lpstr>
      <vt:lpstr>AI in Search Engine.</vt:lpstr>
      <vt:lpstr>AI in Social Media &amp; Other.</vt:lpstr>
      <vt:lpstr>Dialogflow.</vt:lpstr>
      <vt:lpstr>Applications of Chatbot.</vt:lpstr>
      <vt:lpstr>Practical session</vt:lpstr>
      <vt:lpstr>Q &amp; A session</vt:lpstr>
      <vt:lpstr>AI News – Day 1.  2017</vt:lpstr>
      <vt:lpstr>Prerequisites for this Course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Case in Neurology</dc:title>
  <dc:creator>Sanjay D Champ</dc:creator>
  <cp:lastModifiedBy>ADMIN</cp:lastModifiedBy>
  <cp:revision>59</cp:revision>
  <dcterms:modified xsi:type="dcterms:W3CDTF">2020-10-05T16:28:30Z</dcterms:modified>
</cp:coreProperties>
</file>